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6" r:id="rId4"/>
  </p:sldMasterIdLst>
  <p:notesMasterIdLst>
    <p:notesMasterId r:id="rId27"/>
  </p:notesMasterIdLst>
  <p:sldIdLst>
    <p:sldId id="648" r:id="rId5"/>
    <p:sldId id="567" r:id="rId6"/>
    <p:sldId id="608" r:id="rId7"/>
    <p:sldId id="607" r:id="rId8"/>
    <p:sldId id="609" r:id="rId9"/>
    <p:sldId id="610" r:id="rId10"/>
    <p:sldId id="611" r:id="rId11"/>
    <p:sldId id="647" r:id="rId12"/>
    <p:sldId id="575" r:id="rId13"/>
    <p:sldId id="577" r:id="rId14"/>
    <p:sldId id="578" r:id="rId15"/>
    <p:sldId id="655" r:id="rId16"/>
    <p:sldId id="654" r:id="rId17"/>
    <p:sldId id="615" r:id="rId18"/>
    <p:sldId id="602" r:id="rId19"/>
    <p:sldId id="616" r:id="rId20"/>
    <p:sldId id="606" r:id="rId21"/>
    <p:sldId id="653" r:id="rId22"/>
    <p:sldId id="605" r:id="rId23"/>
    <p:sldId id="601" r:id="rId24"/>
    <p:sldId id="651" r:id="rId25"/>
    <p:sldId id="65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85DB983C-D489-4686-AE98-8B370CC2BF92}">
          <p14:sldIdLst>
            <p14:sldId id="648"/>
            <p14:sldId id="567"/>
            <p14:sldId id="608"/>
            <p14:sldId id="607"/>
            <p14:sldId id="609"/>
            <p14:sldId id="610"/>
            <p14:sldId id="611"/>
            <p14:sldId id="647"/>
            <p14:sldId id="575"/>
            <p14:sldId id="577"/>
            <p14:sldId id="578"/>
            <p14:sldId id="655"/>
            <p14:sldId id="654"/>
            <p14:sldId id="615"/>
            <p14:sldId id="602"/>
            <p14:sldId id="616"/>
            <p14:sldId id="606"/>
            <p14:sldId id="653"/>
            <p14:sldId id="605"/>
            <p14:sldId id="601"/>
            <p14:sldId id="651"/>
            <p14:sldId id="652"/>
          </p14:sldIdLst>
        </p14:section>
        <p14:section name="Personas" id="{47DAF596-BBCC-4A3B-BC31-E5DBFF5A7A6E}">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7D31"/>
    <a:srgbClr val="BF9000"/>
    <a:srgbClr val="006600"/>
    <a:srgbClr val="FFA302"/>
    <a:srgbClr val="EE492C"/>
    <a:srgbClr val="FFFFCC"/>
    <a:srgbClr val="7E7460"/>
    <a:srgbClr val="629DD1"/>
    <a:srgbClr val="0066FF"/>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765AAC-840B-F740-A85D-EEE046200461}" v="10" dt="2023-09-24T15:04:42.7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10"/>
    <p:restoredTop sz="94690"/>
  </p:normalViewPr>
  <p:slideViewPr>
    <p:cSldViewPr snapToGrid="0">
      <p:cViewPr varScale="1">
        <p:scale>
          <a:sx n="82" d="100"/>
          <a:sy n="82" d="100"/>
        </p:scale>
        <p:origin x="282"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ITA DE OLIM, Nelson" userId="6fe01eec-0482-4f27-a806-189421589a48" providerId="ADAL" clId="{D608A50A-7C69-7749-91BF-477CE48434C8}"/>
    <pc:docChg chg="custSel modSld">
      <pc:chgData name="PITA DE OLIM, Nelson" userId="6fe01eec-0482-4f27-a806-189421589a48" providerId="ADAL" clId="{D608A50A-7C69-7749-91BF-477CE48434C8}" dt="2023-07-29T19:30:44.537" v="34" actId="20577"/>
      <pc:docMkLst>
        <pc:docMk/>
      </pc:docMkLst>
      <pc:sldChg chg="delSp modSp mod">
        <pc:chgData name="PITA DE OLIM, Nelson" userId="6fe01eec-0482-4f27-a806-189421589a48" providerId="ADAL" clId="{D608A50A-7C69-7749-91BF-477CE48434C8}" dt="2023-07-29T19:30:44.537" v="34" actId="20577"/>
        <pc:sldMkLst>
          <pc:docMk/>
          <pc:sldMk cId="3866403150" sldId="613"/>
        </pc:sldMkLst>
        <pc:spChg chg="mod">
          <ac:chgData name="PITA DE OLIM, Nelson" userId="6fe01eec-0482-4f27-a806-189421589a48" providerId="ADAL" clId="{D608A50A-7C69-7749-91BF-477CE48434C8}" dt="2023-07-29T19:30:44.537" v="34" actId="20577"/>
          <ac:spMkLst>
            <pc:docMk/>
            <pc:sldMk cId="3866403150" sldId="613"/>
            <ac:spMk id="17" creationId="{FA960801-6D5D-FC48-971C-5187BB1348DE}"/>
          </ac:spMkLst>
        </pc:spChg>
        <pc:spChg chg="del">
          <ac:chgData name="PITA DE OLIM, Nelson" userId="6fe01eec-0482-4f27-a806-189421589a48" providerId="ADAL" clId="{D608A50A-7C69-7749-91BF-477CE48434C8}" dt="2023-07-29T19:29:43.646" v="0" actId="478"/>
          <ac:spMkLst>
            <pc:docMk/>
            <pc:sldMk cId="3866403150" sldId="613"/>
            <ac:spMk id="23" creationId="{AAF17781-4B6D-6A43-9CD4-E4735D111722}"/>
          </ac:spMkLst>
        </pc:spChg>
        <pc:spChg chg="mod">
          <ac:chgData name="PITA DE OLIM, Nelson" userId="6fe01eec-0482-4f27-a806-189421589a48" providerId="ADAL" clId="{D608A50A-7C69-7749-91BF-477CE48434C8}" dt="2023-07-29T19:30:26.509" v="31" actId="1076"/>
          <ac:spMkLst>
            <pc:docMk/>
            <pc:sldMk cId="3866403150" sldId="613"/>
            <ac:spMk id="24" creationId="{B5902BC0-6E12-E042-8708-A11B53B829A4}"/>
          </ac:spMkLst>
        </pc:spChg>
      </pc:sldChg>
    </pc:docChg>
  </pc:docChgLst>
  <pc:docChgLst>
    <pc:chgData name="PITA DE OLIM, Nelson" userId="6fe01eec-0482-4f27-a806-189421589a48" providerId="ADAL" clId="{CF765AAC-840B-F740-A85D-EEE046200461}"/>
    <pc:docChg chg="custSel addSld delSld modSld modSection">
      <pc:chgData name="PITA DE OLIM, Nelson" userId="6fe01eec-0482-4f27-a806-189421589a48" providerId="ADAL" clId="{CF765AAC-840B-F740-A85D-EEE046200461}" dt="2023-09-26T16:34:06.869" v="76" actId="1076"/>
      <pc:docMkLst>
        <pc:docMk/>
      </pc:docMkLst>
      <pc:sldChg chg="del mod modShow">
        <pc:chgData name="PITA DE OLIM, Nelson" userId="6fe01eec-0482-4f27-a806-189421589a48" providerId="ADAL" clId="{CF765AAC-840B-F740-A85D-EEE046200461}" dt="2023-09-26T16:30:25.384" v="27" actId="2696"/>
        <pc:sldMkLst>
          <pc:docMk/>
          <pc:sldMk cId="3395967947" sldId="579"/>
        </pc:sldMkLst>
      </pc:sldChg>
      <pc:sldChg chg="del">
        <pc:chgData name="PITA DE OLIM, Nelson" userId="6fe01eec-0482-4f27-a806-189421589a48" providerId="ADAL" clId="{CF765AAC-840B-F740-A85D-EEE046200461}" dt="2023-09-26T16:30:05.154" v="25" actId="2696"/>
        <pc:sldMkLst>
          <pc:docMk/>
          <pc:sldMk cId="3691507019" sldId="591"/>
        </pc:sldMkLst>
      </pc:sldChg>
      <pc:sldChg chg="del">
        <pc:chgData name="PITA DE OLIM, Nelson" userId="6fe01eec-0482-4f27-a806-189421589a48" providerId="ADAL" clId="{CF765AAC-840B-F740-A85D-EEE046200461}" dt="2023-09-26T16:30:10.829" v="26" actId="2696"/>
        <pc:sldMkLst>
          <pc:docMk/>
          <pc:sldMk cId="300065745" sldId="612"/>
        </pc:sldMkLst>
      </pc:sldChg>
      <pc:sldChg chg="del">
        <pc:chgData name="PITA DE OLIM, Nelson" userId="6fe01eec-0482-4f27-a806-189421589a48" providerId="ADAL" clId="{CF765AAC-840B-F740-A85D-EEE046200461}" dt="2023-09-26T16:33:09.743" v="31" actId="2696"/>
        <pc:sldMkLst>
          <pc:docMk/>
          <pc:sldMk cId="3866403150" sldId="613"/>
        </pc:sldMkLst>
      </pc:sldChg>
      <pc:sldChg chg="del">
        <pc:chgData name="PITA DE OLIM, Nelson" userId="6fe01eec-0482-4f27-a806-189421589a48" providerId="ADAL" clId="{CF765AAC-840B-F740-A85D-EEE046200461}" dt="2023-09-26T16:31:52.565" v="30" actId="2696"/>
        <pc:sldMkLst>
          <pc:docMk/>
          <pc:sldMk cId="2972437165" sldId="614"/>
        </pc:sldMkLst>
      </pc:sldChg>
      <pc:sldChg chg="del">
        <pc:chgData name="PITA DE OLIM, Nelson" userId="6fe01eec-0482-4f27-a806-189421589a48" providerId="ADAL" clId="{CF765AAC-840B-F740-A85D-EEE046200461}" dt="2023-09-26T16:33:11.197" v="32" actId="2696"/>
        <pc:sldMkLst>
          <pc:docMk/>
          <pc:sldMk cId="2418445188" sldId="646"/>
        </pc:sldMkLst>
      </pc:sldChg>
      <pc:sldChg chg="addSp delSp modSp add mod">
        <pc:chgData name="PITA DE OLIM, Nelson" userId="6fe01eec-0482-4f27-a806-189421589a48" providerId="ADAL" clId="{CF765AAC-840B-F740-A85D-EEE046200461}" dt="2023-09-26T16:34:06.869" v="76" actId="1076"/>
        <pc:sldMkLst>
          <pc:docMk/>
          <pc:sldMk cId="282662829" sldId="655"/>
        </pc:sldMkLst>
        <pc:spChg chg="mod">
          <ac:chgData name="PITA DE OLIM, Nelson" userId="6fe01eec-0482-4f27-a806-189421589a48" providerId="ADAL" clId="{CF765AAC-840B-F740-A85D-EEE046200461}" dt="2023-09-26T16:33:42.743" v="58" actId="14100"/>
          <ac:spMkLst>
            <pc:docMk/>
            <pc:sldMk cId="282662829" sldId="655"/>
            <ac:spMk id="8" creationId="{EC03B4E9-3780-A34A-9F27-2E5D46B6951C}"/>
          </ac:spMkLst>
        </pc:spChg>
        <pc:spChg chg="mod">
          <ac:chgData name="PITA DE OLIM, Nelson" userId="6fe01eec-0482-4f27-a806-189421589a48" providerId="ADAL" clId="{CF765AAC-840B-F740-A85D-EEE046200461}" dt="2023-09-24T15:03:03.492" v="4"/>
          <ac:spMkLst>
            <pc:docMk/>
            <pc:sldMk cId="282662829" sldId="655"/>
            <ac:spMk id="28" creationId="{F5FBE578-31DB-61EB-E75E-FC20A9074F47}"/>
          </ac:spMkLst>
        </pc:spChg>
        <pc:spChg chg="mod">
          <ac:chgData name="PITA DE OLIM, Nelson" userId="6fe01eec-0482-4f27-a806-189421589a48" providerId="ADAL" clId="{CF765AAC-840B-F740-A85D-EEE046200461}" dt="2023-09-24T15:03:03.492" v="4"/>
          <ac:spMkLst>
            <pc:docMk/>
            <pc:sldMk cId="282662829" sldId="655"/>
            <ac:spMk id="30" creationId="{F057BC5F-0BAE-9872-C21F-7B8070929CB7}"/>
          </ac:spMkLst>
        </pc:spChg>
        <pc:spChg chg="add del mod">
          <ac:chgData name="PITA DE OLIM, Nelson" userId="6fe01eec-0482-4f27-a806-189421589a48" providerId="ADAL" clId="{CF765AAC-840B-F740-A85D-EEE046200461}" dt="2023-09-24T15:04:05.006" v="11"/>
          <ac:spMkLst>
            <pc:docMk/>
            <pc:sldMk cId="282662829" sldId="655"/>
            <ac:spMk id="34" creationId="{62B89A04-CB83-8AC3-BBA4-F7C88322E66A}"/>
          </ac:spMkLst>
        </pc:spChg>
        <pc:spChg chg="add del mod">
          <ac:chgData name="PITA DE OLIM, Nelson" userId="6fe01eec-0482-4f27-a806-189421589a48" providerId="ADAL" clId="{CF765AAC-840B-F740-A85D-EEE046200461}" dt="2023-09-24T15:04:05.006" v="11"/>
          <ac:spMkLst>
            <pc:docMk/>
            <pc:sldMk cId="282662829" sldId="655"/>
            <ac:spMk id="35" creationId="{96698D7E-DB46-DCE0-7715-DEC551D63C62}"/>
          </ac:spMkLst>
        </pc:spChg>
        <pc:spChg chg="mod">
          <ac:chgData name="PITA DE OLIM, Nelson" userId="6fe01eec-0482-4f27-a806-189421589a48" providerId="ADAL" clId="{CF765AAC-840B-F740-A85D-EEE046200461}" dt="2023-09-24T15:02:56.093" v="2" actId="164"/>
          <ac:spMkLst>
            <pc:docMk/>
            <pc:sldMk cId="282662829" sldId="655"/>
            <ac:spMk id="39" creationId="{410518EB-1751-BF41-9C58-321CF899BD0E}"/>
          </ac:spMkLst>
        </pc:spChg>
        <pc:grpChg chg="add del mod">
          <ac:chgData name="PITA DE OLIM, Nelson" userId="6fe01eec-0482-4f27-a806-189421589a48" providerId="ADAL" clId="{CF765AAC-840B-F740-A85D-EEE046200461}" dt="2023-09-24T15:03:01.781" v="3" actId="478"/>
          <ac:grpSpMkLst>
            <pc:docMk/>
            <pc:sldMk cId="282662829" sldId="655"/>
            <ac:grpSpMk id="10" creationId="{C7734EA5-A72D-C53D-9722-5904D2B4C8FD}"/>
          </ac:grpSpMkLst>
        </pc:grpChg>
        <pc:grpChg chg="add del mod">
          <ac:chgData name="PITA DE OLIM, Nelson" userId="6fe01eec-0482-4f27-a806-189421589a48" providerId="ADAL" clId="{CF765AAC-840B-F740-A85D-EEE046200461}" dt="2023-09-24T15:03:06.218" v="5"/>
          <ac:grpSpMkLst>
            <pc:docMk/>
            <pc:sldMk cId="282662829" sldId="655"/>
            <ac:grpSpMk id="11" creationId="{F317A9DF-663B-06EB-FE45-19B0C997FCCE}"/>
          </ac:grpSpMkLst>
        </pc:grpChg>
        <pc:grpChg chg="mod">
          <ac:chgData name="PITA DE OLIM, Nelson" userId="6fe01eec-0482-4f27-a806-189421589a48" providerId="ADAL" clId="{CF765AAC-840B-F740-A85D-EEE046200461}" dt="2023-09-24T15:02:56.093" v="2" actId="164"/>
          <ac:grpSpMkLst>
            <pc:docMk/>
            <pc:sldMk cId="282662829" sldId="655"/>
            <ac:grpSpMk id="23" creationId="{9A55F324-E245-8447-33BF-8E0745817CC6}"/>
          </ac:grpSpMkLst>
        </pc:grpChg>
        <pc:grpChg chg="mod">
          <ac:chgData name="PITA DE OLIM, Nelson" userId="6fe01eec-0482-4f27-a806-189421589a48" providerId="ADAL" clId="{CF765AAC-840B-F740-A85D-EEE046200461}" dt="2023-09-24T15:03:03.492" v="4"/>
          <ac:grpSpMkLst>
            <pc:docMk/>
            <pc:sldMk cId="282662829" sldId="655"/>
            <ac:grpSpMk id="27" creationId="{0E24CE9F-3394-7A31-D770-F18C5610D157}"/>
          </ac:grpSpMkLst>
        </pc:grpChg>
        <pc:picChg chg="mod">
          <ac:chgData name="PITA DE OLIM, Nelson" userId="6fe01eec-0482-4f27-a806-189421589a48" providerId="ADAL" clId="{CF765AAC-840B-F740-A85D-EEE046200461}" dt="2023-09-24T15:03:03.492" v="4"/>
          <ac:picMkLst>
            <pc:docMk/>
            <pc:sldMk cId="282662829" sldId="655"/>
            <ac:picMk id="12" creationId="{AEF14A05-4EAC-114E-2FC0-55364924BE14}"/>
          </ac:picMkLst>
        </pc:picChg>
        <pc:picChg chg="mod">
          <ac:chgData name="PITA DE OLIM, Nelson" userId="6fe01eec-0482-4f27-a806-189421589a48" providerId="ADAL" clId="{CF765AAC-840B-F740-A85D-EEE046200461}" dt="2023-09-24T15:03:03.492" v="4"/>
          <ac:picMkLst>
            <pc:docMk/>
            <pc:sldMk cId="282662829" sldId="655"/>
            <ac:picMk id="13" creationId="{A325201E-15BB-E25C-088E-FF2A660A22AB}"/>
          </ac:picMkLst>
        </pc:picChg>
        <pc:picChg chg="mod">
          <ac:chgData name="PITA DE OLIM, Nelson" userId="6fe01eec-0482-4f27-a806-189421589a48" providerId="ADAL" clId="{CF765AAC-840B-F740-A85D-EEE046200461}" dt="2023-09-24T15:03:03.492" v="4"/>
          <ac:picMkLst>
            <pc:docMk/>
            <pc:sldMk cId="282662829" sldId="655"/>
            <ac:picMk id="14" creationId="{EC8B0B34-8EB9-A3D5-465F-5CEC4B518306}"/>
          </ac:picMkLst>
        </pc:picChg>
        <pc:picChg chg="mod">
          <ac:chgData name="PITA DE OLIM, Nelson" userId="6fe01eec-0482-4f27-a806-189421589a48" providerId="ADAL" clId="{CF765AAC-840B-F740-A85D-EEE046200461}" dt="2023-09-26T16:34:06.869" v="76" actId="1076"/>
          <ac:picMkLst>
            <pc:docMk/>
            <pc:sldMk cId="282662829" sldId="655"/>
            <ac:picMk id="17" creationId="{E3100AAC-CD3F-7C40-B6FF-E39D179F5FF2}"/>
          </ac:picMkLst>
        </pc:picChg>
        <pc:picChg chg="mod">
          <ac:chgData name="PITA DE OLIM, Nelson" userId="6fe01eec-0482-4f27-a806-189421589a48" providerId="ADAL" clId="{CF765AAC-840B-F740-A85D-EEE046200461}" dt="2023-09-24T15:03:03.492" v="4"/>
          <ac:picMkLst>
            <pc:docMk/>
            <pc:sldMk cId="282662829" sldId="655"/>
            <ac:picMk id="19" creationId="{17BEAB9E-DB9B-5689-E218-D10913DC4EC4}"/>
          </ac:picMkLst>
        </pc:picChg>
        <pc:picChg chg="mod">
          <ac:chgData name="PITA DE OLIM, Nelson" userId="6fe01eec-0482-4f27-a806-189421589a48" providerId="ADAL" clId="{CF765AAC-840B-F740-A85D-EEE046200461}" dt="2023-09-24T15:03:03.492" v="4"/>
          <ac:picMkLst>
            <pc:docMk/>
            <pc:sldMk cId="282662829" sldId="655"/>
            <ac:picMk id="21" creationId="{9E3002EE-B79C-131A-6ECF-9A89F3B3A9F5}"/>
          </ac:picMkLst>
        </pc:picChg>
        <pc:picChg chg="mod">
          <ac:chgData name="PITA DE OLIM, Nelson" userId="6fe01eec-0482-4f27-a806-189421589a48" providerId="ADAL" clId="{CF765AAC-840B-F740-A85D-EEE046200461}" dt="2023-09-24T15:02:56.093" v="2" actId="164"/>
          <ac:picMkLst>
            <pc:docMk/>
            <pc:sldMk cId="282662829" sldId="655"/>
            <ac:picMk id="22" creationId="{A63626B6-1C25-894F-8B66-3D249A551DBC}"/>
          </ac:picMkLst>
        </pc:picChg>
        <pc:picChg chg="mod">
          <ac:chgData name="PITA DE OLIM, Nelson" userId="6fe01eec-0482-4f27-a806-189421589a48" providerId="ADAL" clId="{CF765AAC-840B-F740-A85D-EEE046200461}" dt="2023-09-24T15:02:56.093" v="2" actId="164"/>
          <ac:picMkLst>
            <pc:docMk/>
            <pc:sldMk cId="282662829" sldId="655"/>
            <ac:picMk id="25" creationId="{F798416D-6CB6-F847-A292-3DA2E684843F}"/>
          </ac:picMkLst>
        </pc:picChg>
        <pc:picChg chg="mod">
          <ac:chgData name="PITA DE OLIM, Nelson" userId="6fe01eec-0482-4f27-a806-189421589a48" providerId="ADAL" clId="{CF765AAC-840B-F740-A85D-EEE046200461}" dt="2023-09-24T15:02:56.093" v="2" actId="164"/>
          <ac:picMkLst>
            <pc:docMk/>
            <pc:sldMk cId="282662829" sldId="655"/>
            <ac:picMk id="29" creationId="{6F812A3F-7C24-8E4E-9BDB-DC5063D8C874}"/>
          </ac:picMkLst>
        </pc:picChg>
        <pc:picChg chg="mod">
          <ac:chgData name="PITA DE OLIM, Nelson" userId="6fe01eec-0482-4f27-a806-189421589a48" providerId="ADAL" clId="{CF765AAC-840B-F740-A85D-EEE046200461}" dt="2023-09-24T15:02:56.093" v="2" actId="164"/>
          <ac:picMkLst>
            <pc:docMk/>
            <pc:sldMk cId="282662829" sldId="655"/>
            <ac:picMk id="31" creationId="{2BE548ED-3EA8-EA43-AE0F-6FE83CC3047A}"/>
          </ac:picMkLst>
        </pc:picChg>
        <pc:picChg chg="mod">
          <ac:chgData name="PITA DE OLIM, Nelson" userId="6fe01eec-0482-4f27-a806-189421589a48" providerId="ADAL" clId="{CF765AAC-840B-F740-A85D-EEE046200461}" dt="2023-09-24T15:03:03.492" v="4"/>
          <ac:picMkLst>
            <pc:docMk/>
            <pc:sldMk cId="282662829" sldId="655"/>
            <ac:picMk id="32" creationId="{51909E2A-2226-23A5-476B-C98BB3F839F7}"/>
          </ac:picMkLst>
        </pc:picChg>
        <pc:picChg chg="add mod">
          <ac:chgData name="PITA DE OLIM, Nelson" userId="6fe01eec-0482-4f27-a806-189421589a48" providerId="ADAL" clId="{CF765AAC-840B-F740-A85D-EEE046200461}" dt="2023-09-24T15:05:14.834" v="24" actId="1076"/>
          <ac:picMkLst>
            <pc:docMk/>
            <pc:sldMk cId="282662829" sldId="655"/>
            <ac:picMk id="33" creationId="{4358E5C7-25AD-A2C0-76D1-8957CB3C2CCD}"/>
          </ac:picMkLst>
        </pc:picChg>
        <pc:picChg chg="add mod">
          <ac:chgData name="PITA DE OLIM, Nelson" userId="6fe01eec-0482-4f27-a806-189421589a48" providerId="ADAL" clId="{CF765AAC-840B-F740-A85D-EEE046200461}" dt="2023-09-26T16:33:51.381" v="74" actId="1036"/>
          <ac:picMkLst>
            <pc:docMk/>
            <pc:sldMk cId="282662829" sldId="655"/>
            <ac:picMk id="36" creationId="{FE1E661E-E50B-32C3-7C57-1CA65FB63B4D}"/>
          </ac:picMkLst>
        </pc:picChg>
        <pc:picChg chg="mod">
          <ac:chgData name="PITA DE OLIM, Nelson" userId="6fe01eec-0482-4f27-a806-189421589a48" providerId="ADAL" clId="{CF765AAC-840B-F740-A85D-EEE046200461}" dt="2023-09-24T15:02:56.093" v="2" actId="164"/>
          <ac:picMkLst>
            <pc:docMk/>
            <pc:sldMk cId="282662829" sldId="655"/>
            <ac:picMk id="37" creationId="{2BEAB5FC-F56F-D648-ACD2-AB2782C4C851}"/>
          </ac:picMkLst>
        </pc:picChg>
        <pc:picChg chg="add mod">
          <ac:chgData name="PITA DE OLIM, Nelson" userId="6fe01eec-0482-4f27-a806-189421589a48" providerId="ADAL" clId="{CF765AAC-840B-F740-A85D-EEE046200461}" dt="2023-09-26T16:31:32.218" v="29" actId="1076"/>
          <ac:picMkLst>
            <pc:docMk/>
            <pc:sldMk cId="282662829" sldId="655"/>
            <ac:picMk id="38" creationId="{CF934639-66F4-A8A4-9088-B8D15F5D7E7A}"/>
          </ac:picMkLst>
        </pc:picChg>
      </pc:sldChg>
    </pc:docChg>
  </pc:docChgLst>
</pc:chgInfo>
</file>

<file path=ppt/diagrams/_rels/data7.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diagrams/_rels/drawing7.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6328B1-4143-0641-9EE1-0B87731216B7}" type="doc">
      <dgm:prSet loTypeId="urn:microsoft.com/office/officeart/2005/8/layout/hChevron3" loCatId="" qsTypeId="urn:microsoft.com/office/officeart/2005/8/quickstyle/simple5" qsCatId="simple" csTypeId="urn:microsoft.com/office/officeart/2005/8/colors/accent1_2" csCatId="accent1" phldr="1"/>
      <dgm:spPr/>
    </dgm:pt>
    <dgm:pt modelId="{E54233C9-E465-3E4F-9F19-D517CFD0C930}">
      <dgm:prSet phldrT="[Texto]"/>
      <dgm:spPr>
        <a:solidFill>
          <a:srgbClr val="006600"/>
        </a:solidFill>
        <a:effectLst>
          <a:outerShdw blurRad="50800" dist="38100" dir="2700000" algn="tl" rotWithShape="0">
            <a:prstClr val="black">
              <a:alpha val="40000"/>
            </a:prstClr>
          </a:outerShdw>
        </a:effectLst>
      </dgm:spPr>
      <dgm:t>
        <a:bodyPr/>
        <a:lstStyle/>
        <a:p>
          <a:r>
            <a:rPr lang="pt-PT" dirty="0" err="1"/>
            <a:t>Baseline</a:t>
          </a:r>
          <a:r>
            <a:rPr lang="pt-PT" dirty="0"/>
            <a:t> </a:t>
          </a:r>
          <a:r>
            <a:rPr lang="pt-PT" dirty="0" err="1"/>
            <a:t>Preparedness</a:t>
          </a:r>
          <a:endParaRPr lang="pt-PT" dirty="0"/>
        </a:p>
      </dgm:t>
    </dgm:pt>
    <dgm:pt modelId="{5431F654-38F7-804C-9E8B-D5DAE6540EAE}" type="parTrans" cxnId="{CD803A4C-AC27-6B4F-8BC7-4E8315C53865}">
      <dgm:prSet/>
      <dgm:spPr/>
      <dgm:t>
        <a:bodyPr/>
        <a:lstStyle/>
        <a:p>
          <a:endParaRPr lang="pt-PT"/>
        </a:p>
      </dgm:t>
    </dgm:pt>
    <dgm:pt modelId="{47BB377C-37DC-CC4F-94E9-0ACC1031429C}" type="sibTrans" cxnId="{CD803A4C-AC27-6B4F-8BC7-4E8315C53865}">
      <dgm:prSet/>
      <dgm:spPr/>
      <dgm:t>
        <a:bodyPr/>
        <a:lstStyle/>
        <a:p>
          <a:endParaRPr lang="pt-PT"/>
        </a:p>
      </dgm:t>
    </dgm:pt>
    <dgm:pt modelId="{85AC9D9C-4304-B344-83D6-4FEB82F74CDA}">
      <dgm:prSet phldrT="[Texto]"/>
      <dgm:spPr>
        <a:solidFill>
          <a:schemeClr val="accent6">
            <a:lumMod val="60000"/>
            <a:lumOff val="40000"/>
          </a:schemeClr>
        </a:solidFill>
        <a:effectLst>
          <a:outerShdw blurRad="50800" dist="38100" dir="2700000" algn="tl" rotWithShape="0">
            <a:prstClr val="black">
              <a:alpha val="40000"/>
            </a:prstClr>
          </a:outerShdw>
        </a:effectLst>
      </dgm:spPr>
      <dgm:t>
        <a:bodyPr/>
        <a:lstStyle/>
        <a:p>
          <a:r>
            <a:rPr lang="pt-PT" dirty="0" err="1"/>
            <a:t>Heightened</a:t>
          </a:r>
          <a:r>
            <a:rPr lang="pt-PT" dirty="0"/>
            <a:t> </a:t>
          </a:r>
          <a:r>
            <a:rPr lang="pt-PT" dirty="0" err="1"/>
            <a:t>Readiness</a:t>
          </a:r>
          <a:endParaRPr lang="pt-PT" dirty="0"/>
        </a:p>
      </dgm:t>
    </dgm:pt>
    <dgm:pt modelId="{D623FC6C-184D-D549-ADE6-6DEE3D68C5F9}" type="parTrans" cxnId="{C8D4BED0-5E5E-B240-BAE1-1D797AADC1CA}">
      <dgm:prSet/>
      <dgm:spPr/>
      <dgm:t>
        <a:bodyPr/>
        <a:lstStyle/>
        <a:p>
          <a:endParaRPr lang="pt-PT"/>
        </a:p>
      </dgm:t>
    </dgm:pt>
    <dgm:pt modelId="{1545150B-BD11-DE40-BC1C-F816B1AEED71}" type="sibTrans" cxnId="{C8D4BED0-5E5E-B240-BAE1-1D797AADC1CA}">
      <dgm:prSet/>
      <dgm:spPr/>
      <dgm:t>
        <a:bodyPr/>
        <a:lstStyle/>
        <a:p>
          <a:endParaRPr lang="pt-PT"/>
        </a:p>
      </dgm:t>
    </dgm:pt>
    <dgm:pt modelId="{14461967-BC6B-BC4E-A9C0-254038CCAF4C}">
      <dgm:prSet phldrT="[Texto]"/>
      <dgm:spPr>
        <a:solidFill>
          <a:schemeClr val="accent6">
            <a:lumMod val="60000"/>
            <a:lumOff val="40000"/>
          </a:schemeClr>
        </a:solidFill>
        <a:effectLst>
          <a:outerShdw blurRad="50800" dist="38100" dir="2700000" algn="tl" rotWithShape="0">
            <a:prstClr val="black">
              <a:alpha val="40000"/>
            </a:prstClr>
          </a:outerShdw>
        </a:effectLst>
      </dgm:spPr>
      <dgm:t>
        <a:bodyPr/>
        <a:lstStyle/>
        <a:p>
          <a:r>
            <a:rPr lang="pt-PT" dirty="0" err="1"/>
            <a:t>Full</a:t>
          </a:r>
          <a:r>
            <a:rPr lang="pt-PT" dirty="0"/>
            <a:t> </a:t>
          </a:r>
          <a:r>
            <a:rPr lang="pt-PT" dirty="0" err="1"/>
            <a:t>Activation</a:t>
          </a:r>
          <a:endParaRPr lang="pt-PT" dirty="0"/>
        </a:p>
      </dgm:t>
    </dgm:pt>
    <dgm:pt modelId="{B9AE7C15-549D-D144-A72E-808E0B71F3DB}" type="parTrans" cxnId="{08E55889-1550-384D-B8FE-6C8FFA8236DC}">
      <dgm:prSet/>
      <dgm:spPr/>
      <dgm:t>
        <a:bodyPr/>
        <a:lstStyle/>
        <a:p>
          <a:endParaRPr lang="pt-PT"/>
        </a:p>
      </dgm:t>
    </dgm:pt>
    <dgm:pt modelId="{E703998C-BE88-A14A-8F51-9924B642B699}" type="sibTrans" cxnId="{08E55889-1550-384D-B8FE-6C8FFA8236DC}">
      <dgm:prSet/>
      <dgm:spPr/>
      <dgm:t>
        <a:bodyPr/>
        <a:lstStyle/>
        <a:p>
          <a:endParaRPr lang="pt-PT"/>
        </a:p>
      </dgm:t>
    </dgm:pt>
    <dgm:pt modelId="{FEF55540-46CC-4349-871E-FB556DE57741}">
      <dgm:prSet phldrT="[Texto]"/>
      <dgm:spPr>
        <a:solidFill>
          <a:schemeClr val="accent6">
            <a:lumMod val="60000"/>
            <a:lumOff val="40000"/>
          </a:schemeClr>
        </a:solidFill>
        <a:effectLst>
          <a:outerShdw blurRad="50800" dist="38100" dir="2700000" algn="tl" rotWithShape="0">
            <a:prstClr val="black">
              <a:alpha val="40000"/>
            </a:prstClr>
          </a:outerShdw>
        </a:effectLst>
      </dgm:spPr>
      <dgm:t>
        <a:bodyPr/>
        <a:lstStyle/>
        <a:p>
          <a:r>
            <a:rPr lang="pt-PT" dirty="0"/>
            <a:t>De-</a:t>
          </a:r>
          <a:r>
            <a:rPr lang="pt-PT" dirty="0" err="1"/>
            <a:t>Escalation</a:t>
          </a:r>
          <a:endParaRPr lang="pt-PT" dirty="0"/>
        </a:p>
      </dgm:t>
    </dgm:pt>
    <dgm:pt modelId="{43B41EE0-AE76-7E4F-8AD4-4403B06337C5}" type="parTrans" cxnId="{AF0C6243-15A0-304F-89E0-B4920D4B1551}">
      <dgm:prSet/>
      <dgm:spPr/>
      <dgm:t>
        <a:bodyPr/>
        <a:lstStyle/>
        <a:p>
          <a:endParaRPr lang="pt-PT"/>
        </a:p>
      </dgm:t>
    </dgm:pt>
    <dgm:pt modelId="{85763D99-0F57-3646-A653-1909904581D7}" type="sibTrans" cxnId="{AF0C6243-15A0-304F-89E0-B4920D4B1551}">
      <dgm:prSet/>
      <dgm:spPr/>
      <dgm:t>
        <a:bodyPr/>
        <a:lstStyle/>
        <a:p>
          <a:endParaRPr lang="pt-PT"/>
        </a:p>
      </dgm:t>
    </dgm:pt>
    <dgm:pt modelId="{D5027758-4447-3646-BE9B-B9B5A09ED139}">
      <dgm:prSet phldrT="[Texto]"/>
      <dgm:spPr>
        <a:solidFill>
          <a:schemeClr val="accent6">
            <a:lumMod val="60000"/>
            <a:lumOff val="40000"/>
          </a:schemeClr>
        </a:solidFill>
        <a:effectLst>
          <a:outerShdw blurRad="50800" dist="38100" dir="2700000" algn="tl" rotWithShape="0">
            <a:prstClr val="black">
              <a:alpha val="40000"/>
            </a:prstClr>
          </a:outerShdw>
        </a:effectLst>
      </dgm:spPr>
      <dgm:t>
        <a:bodyPr/>
        <a:lstStyle/>
        <a:p>
          <a:r>
            <a:rPr lang="pt-PT" dirty="0" err="1"/>
            <a:t>Recovery</a:t>
          </a:r>
          <a:endParaRPr lang="pt-PT" dirty="0"/>
        </a:p>
      </dgm:t>
    </dgm:pt>
    <dgm:pt modelId="{C76C131F-D9C9-0641-837D-4D2B5A4A4337}" type="parTrans" cxnId="{387B95D4-11D0-AC4A-9618-CF4D541889D8}">
      <dgm:prSet/>
      <dgm:spPr/>
      <dgm:t>
        <a:bodyPr/>
        <a:lstStyle/>
        <a:p>
          <a:endParaRPr lang="pt-PT"/>
        </a:p>
      </dgm:t>
    </dgm:pt>
    <dgm:pt modelId="{63419DA6-6AD3-6949-97AD-AA595A3DCBFA}" type="sibTrans" cxnId="{387B95D4-11D0-AC4A-9618-CF4D541889D8}">
      <dgm:prSet/>
      <dgm:spPr/>
      <dgm:t>
        <a:bodyPr/>
        <a:lstStyle/>
        <a:p>
          <a:endParaRPr lang="pt-PT"/>
        </a:p>
      </dgm:t>
    </dgm:pt>
    <dgm:pt modelId="{4A58240D-F8AB-474F-9ACC-02A04255B613}" type="pres">
      <dgm:prSet presAssocID="{8B6328B1-4143-0641-9EE1-0B87731216B7}" presName="Name0" presStyleCnt="0">
        <dgm:presLayoutVars>
          <dgm:dir/>
          <dgm:resizeHandles val="exact"/>
        </dgm:presLayoutVars>
      </dgm:prSet>
      <dgm:spPr/>
    </dgm:pt>
    <dgm:pt modelId="{CDBF521D-DC37-6743-8D65-D0DE914F49F0}" type="pres">
      <dgm:prSet presAssocID="{E54233C9-E465-3E4F-9F19-D517CFD0C930}" presName="parTxOnly" presStyleLbl="node1" presStyleIdx="0" presStyleCnt="5">
        <dgm:presLayoutVars>
          <dgm:bulletEnabled val="1"/>
        </dgm:presLayoutVars>
      </dgm:prSet>
      <dgm:spPr/>
    </dgm:pt>
    <dgm:pt modelId="{A11A782B-C9F1-F44A-891B-2452A1D9C9BF}" type="pres">
      <dgm:prSet presAssocID="{47BB377C-37DC-CC4F-94E9-0ACC1031429C}" presName="parSpace" presStyleCnt="0"/>
      <dgm:spPr/>
    </dgm:pt>
    <dgm:pt modelId="{8A70A206-C703-EE43-A47B-5A1195CE28B8}" type="pres">
      <dgm:prSet presAssocID="{85AC9D9C-4304-B344-83D6-4FEB82F74CDA}" presName="parTxOnly" presStyleLbl="node1" presStyleIdx="1" presStyleCnt="5">
        <dgm:presLayoutVars>
          <dgm:bulletEnabled val="1"/>
        </dgm:presLayoutVars>
      </dgm:prSet>
      <dgm:spPr/>
    </dgm:pt>
    <dgm:pt modelId="{19356CBF-782D-3645-BEB5-CB03EEC64ED8}" type="pres">
      <dgm:prSet presAssocID="{1545150B-BD11-DE40-BC1C-F816B1AEED71}" presName="parSpace" presStyleCnt="0"/>
      <dgm:spPr/>
    </dgm:pt>
    <dgm:pt modelId="{A8CD5062-572D-7F4F-9CF2-DD9374FBFAE1}" type="pres">
      <dgm:prSet presAssocID="{14461967-BC6B-BC4E-A9C0-254038CCAF4C}" presName="parTxOnly" presStyleLbl="node1" presStyleIdx="2" presStyleCnt="5">
        <dgm:presLayoutVars>
          <dgm:bulletEnabled val="1"/>
        </dgm:presLayoutVars>
      </dgm:prSet>
      <dgm:spPr/>
    </dgm:pt>
    <dgm:pt modelId="{FCB69972-EA18-7A4B-B42A-FE634633E8FA}" type="pres">
      <dgm:prSet presAssocID="{E703998C-BE88-A14A-8F51-9924B642B699}" presName="parSpace" presStyleCnt="0"/>
      <dgm:spPr/>
    </dgm:pt>
    <dgm:pt modelId="{D6ADAFBC-0CDC-354B-BCBF-FC714F0593FD}" type="pres">
      <dgm:prSet presAssocID="{FEF55540-46CC-4349-871E-FB556DE57741}" presName="parTxOnly" presStyleLbl="node1" presStyleIdx="3" presStyleCnt="5">
        <dgm:presLayoutVars>
          <dgm:bulletEnabled val="1"/>
        </dgm:presLayoutVars>
      </dgm:prSet>
      <dgm:spPr/>
    </dgm:pt>
    <dgm:pt modelId="{B2DDFF79-9DF4-BA4B-80A2-8BA623BA6237}" type="pres">
      <dgm:prSet presAssocID="{85763D99-0F57-3646-A653-1909904581D7}" presName="parSpace" presStyleCnt="0"/>
      <dgm:spPr/>
    </dgm:pt>
    <dgm:pt modelId="{660AF687-C90F-7244-B302-CCA9EB9C4968}" type="pres">
      <dgm:prSet presAssocID="{D5027758-4447-3646-BE9B-B9B5A09ED139}" presName="parTxOnly" presStyleLbl="node1" presStyleIdx="4" presStyleCnt="5">
        <dgm:presLayoutVars>
          <dgm:bulletEnabled val="1"/>
        </dgm:presLayoutVars>
      </dgm:prSet>
      <dgm:spPr/>
    </dgm:pt>
  </dgm:ptLst>
  <dgm:cxnLst>
    <dgm:cxn modelId="{68C5BE27-76FD-D146-8BEF-718EC04D589D}" type="presOf" srcId="{D5027758-4447-3646-BE9B-B9B5A09ED139}" destId="{660AF687-C90F-7244-B302-CCA9EB9C4968}" srcOrd="0" destOrd="0" presId="urn:microsoft.com/office/officeart/2005/8/layout/hChevron3"/>
    <dgm:cxn modelId="{68497638-2CC1-7A4E-BF4C-71F010136DF7}" type="presOf" srcId="{E54233C9-E465-3E4F-9F19-D517CFD0C930}" destId="{CDBF521D-DC37-6743-8D65-D0DE914F49F0}" srcOrd="0" destOrd="0" presId="urn:microsoft.com/office/officeart/2005/8/layout/hChevron3"/>
    <dgm:cxn modelId="{AF0C6243-15A0-304F-89E0-B4920D4B1551}" srcId="{8B6328B1-4143-0641-9EE1-0B87731216B7}" destId="{FEF55540-46CC-4349-871E-FB556DE57741}" srcOrd="3" destOrd="0" parTransId="{43B41EE0-AE76-7E4F-8AD4-4403B06337C5}" sibTransId="{85763D99-0F57-3646-A653-1909904581D7}"/>
    <dgm:cxn modelId="{4D3DA767-0B19-5A40-B5A1-CAD08D94841F}" type="presOf" srcId="{FEF55540-46CC-4349-871E-FB556DE57741}" destId="{D6ADAFBC-0CDC-354B-BCBF-FC714F0593FD}" srcOrd="0" destOrd="0" presId="urn:microsoft.com/office/officeart/2005/8/layout/hChevron3"/>
    <dgm:cxn modelId="{CD803A4C-AC27-6B4F-8BC7-4E8315C53865}" srcId="{8B6328B1-4143-0641-9EE1-0B87731216B7}" destId="{E54233C9-E465-3E4F-9F19-D517CFD0C930}" srcOrd="0" destOrd="0" parTransId="{5431F654-38F7-804C-9E8B-D5DAE6540EAE}" sibTransId="{47BB377C-37DC-CC4F-94E9-0ACC1031429C}"/>
    <dgm:cxn modelId="{33745E6D-7DF4-C941-8F0B-722C0B6A8D65}" type="presOf" srcId="{14461967-BC6B-BC4E-A9C0-254038CCAF4C}" destId="{A8CD5062-572D-7F4F-9CF2-DD9374FBFAE1}" srcOrd="0" destOrd="0" presId="urn:microsoft.com/office/officeart/2005/8/layout/hChevron3"/>
    <dgm:cxn modelId="{08E55889-1550-384D-B8FE-6C8FFA8236DC}" srcId="{8B6328B1-4143-0641-9EE1-0B87731216B7}" destId="{14461967-BC6B-BC4E-A9C0-254038CCAF4C}" srcOrd="2" destOrd="0" parTransId="{B9AE7C15-549D-D144-A72E-808E0B71F3DB}" sibTransId="{E703998C-BE88-A14A-8F51-9924B642B699}"/>
    <dgm:cxn modelId="{C8D4BED0-5E5E-B240-BAE1-1D797AADC1CA}" srcId="{8B6328B1-4143-0641-9EE1-0B87731216B7}" destId="{85AC9D9C-4304-B344-83D6-4FEB82F74CDA}" srcOrd="1" destOrd="0" parTransId="{D623FC6C-184D-D549-ADE6-6DEE3D68C5F9}" sibTransId="{1545150B-BD11-DE40-BC1C-F816B1AEED71}"/>
    <dgm:cxn modelId="{387B95D4-11D0-AC4A-9618-CF4D541889D8}" srcId="{8B6328B1-4143-0641-9EE1-0B87731216B7}" destId="{D5027758-4447-3646-BE9B-B9B5A09ED139}" srcOrd="4" destOrd="0" parTransId="{C76C131F-D9C9-0641-837D-4D2B5A4A4337}" sibTransId="{63419DA6-6AD3-6949-97AD-AA595A3DCBFA}"/>
    <dgm:cxn modelId="{78F588D7-AD69-C44A-96A2-C00B6DA3108A}" type="presOf" srcId="{8B6328B1-4143-0641-9EE1-0B87731216B7}" destId="{4A58240D-F8AB-474F-9ACC-02A04255B613}" srcOrd="0" destOrd="0" presId="urn:microsoft.com/office/officeart/2005/8/layout/hChevron3"/>
    <dgm:cxn modelId="{ED5391EE-98D4-074E-B492-512A59C2BF48}" type="presOf" srcId="{85AC9D9C-4304-B344-83D6-4FEB82F74CDA}" destId="{8A70A206-C703-EE43-A47B-5A1195CE28B8}" srcOrd="0" destOrd="0" presId="urn:microsoft.com/office/officeart/2005/8/layout/hChevron3"/>
    <dgm:cxn modelId="{07155BEA-0836-CD46-A8B7-0E08D4CC4C96}" type="presParOf" srcId="{4A58240D-F8AB-474F-9ACC-02A04255B613}" destId="{CDBF521D-DC37-6743-8D65-D0DE914F49F0}" srcOrd="0" destOrd="0" presId="urn:microsoft.com/office/officeart/2005/8/layout/hChevron3"/>
    <dgm:cxn modelId="{B0F11883-2B32-5543-BBE6-3ECDD6863BCB}" type="presParOf" srcId="{4A58240D-F8AB-474F-9ACC-02A04255B613}" destId="{A11A782B-C9F1-F44A-891B-2452A1D9C9BF}" srcOrd="1" destOrd="0" presId="urn:microsoft.com/office/officeart/2005/8/layout/hChevron3"/>
    <dgm:cxn modelId="{708FFF0B-CFAA-D742-AA92-442CA0D71906}" type="presParOf" srcId="{4A58240D-F8AB-474F-9ACC-02A04255B613}" destId="{8A70A206-C703-EE43-A47B-5A1195CE28B8}" srcOrd="2" destOrd="0" presId="urn:microsoft.com/office/officeart/2005/8/layout/hChevron3"/>
    <dgm:cxn modelId="{9AC2A6E6-6D89-C449-8FF4-A376E5BABC39}" type="presParOf" srcId="{4A58240D-F8AB-474F-9ACC-02A04255B613}" destId="{19356CBF-782D-3645-BEB5-CB03EEC64ED8}" srcOrd="3" destOrd="0" presId="urn:microsoft.com/office/officeart/2005/8/layout/hChevron3"/>
    <dgm:cxn modelId="{9C3A1104-9717-A04C-8747-382687C41FF8}" type="presParOf" srcId="{4A58240D-F8AB-474F-9ACC-02A04255B613}" destId="{A8CD5062-572D-7F4F-9CF2-DD9374FBFAE1}" srcOrd="4" destOrd="0" presId="urn:microsoft.com/office/officeart/2005/8/layout/hChevron3"/>
    <dgm:cxn modelId="{E2A76758-3EC5-7F44-817B-2ED37819EB57}" type="presParOf" srcId="{4A58240D-F8AB-474F-9ACC-02A04255B613}" destId="{FCB69972-EA18-7A4B-B42A-FE634633E8FA}" srcOrd="5" destOrd="0" presId="urn:microsoft.com/office/officeart/2005/8/layout/hChevron3"/>
    <dgm:cxn modelId="{3362F680-13DC-A54D-ABF2-898F249601D7}" type="presParOf" srcId="{4A58240D-F8AB-474F-9ACC-02A04255B613}" destId="{D6ADAFBC-0CDC-354B-BCBF-FC714F0593FD}" srcOrd="6" destOrd="0" presId="urn:microsoft.com/office/officeart/2005/8/layout/hChevron3"/>
    <dgm:cxn modelId="{0B432223-0FC2-6145-AC4C-B7216F9A5FDA}" type="presParOf" srcId="{4A58240D-F8AB-474F-9ACC-02A04255B613}" destId="{B2DDFF79-9DF4-BA4B-80A2-8BA623BA6237}" srcOrd="7" destOrd="0" presId="urn:microsoft.com/office/officeart/2005/8/layout/hChevron3"/>
    <dgm:cxn modelId="{A4F0E127-45A5-C748-859C-33C3FDCA5E58}" type="presParOf" srcId="{4A58240D-F8AB-474F-9ACC-02A04255B613}" destId="{660AF687-C90F-7244-B302-CCA9EB9C4968}" srcOrd="8" destOrd="0" presId="urn:microsoft.com/office/officeart/2005/8/layout/hChevron3"/>
  </dgm:cxnLst>
  <dgm:bg>
    <a:effectLst>
      <a:outerShdw blurRad="50800" dist="38100" dir="10800000" algn="r" rotWithShape="0">
        <a:prstClr val="black">
          <a:alpha val="40000"/>
        </a:prstClr>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B6328B1-4143-0641-9EE1-0B87731216B7}" type="doc">
      <dgm:prSet loTypeId="urn:microsoft.com/office/officeart/2005/8/layout/hChevron3" loCatId="" qsTypeId="urn:microsoft.com/office/officeart/2005/8/quickstyle/simple5" qsCatId="simple" csTypeId="urn:microsoft.com/office/officeart/2005/8/colors/accent1_2" csCatId="accent1" phldr="1"/>
      <dgm:spPr/>
    </dgm:pt>
    <dgm:pt modelId="{E54233C9-E465-3E4F-9F19-D517CFD0C930}">
      <dgm:prSet phldrT="[Texto]"/>
      <dgm:spPr>
        <a:solidFill>
          <a:srgbClr val="006600"/>
        </a:solidFill>
        <a:effectLst>
          <a:outerShdw blurRad="50800" dist="38100" dir="2700000" algn="tl" rotWithShape="0">
            <a:prstClr val="black">
              <a:alpha val="40000"/>
            </a:prstClr>
          </a:outerShdw>
        </a:effectLst>
      </dgm:spPr>
      <dgm:t>
        <a:bodyPr/>
        <a:lstStyle/>
        <a:p>
          <a:r>
            <a:rPr lang="pt-PT" dirty="0" err="1"/>
            <a:t>Baseline</a:t>
          </a:r>
          <a:r>
            <a:rPr lang="pt-PT" dirty="0"/>
            <a:t> </a:t>
          </a:r>
          <a:r>
            <a:rPr lang="pt-PT" dirty="0" err="1"/>
            <a:t>Preparedness</a:t>
          </a:r>
          <a:endParaRPr lang="pt-PT" dirty="0"/>
        </a:p>
      </dgm:t>
    </dgm:pt>
    <dgm:pt modelId="{5431F654-38F7-804C-9E8B-D5DAE6540EAE}" type="parTrans" cxnId="{CD803A4C-AC27-6B4F-8BC7-4E8315C53865}">
      <dgm:prSet/>
      <dgm:spPr/>
      <dgm:t>
        <a:bodyPr/>
        <a:lstStyle/>
        <a:p>
          <a:endParaRPr lang="pt-PT"/>
        </a:p>
      </dgm:t>
    </dgm:pt>
    <dgm:pt modelId="{47BB377C-37DC-CC4F-94E9-0ACC1031429C}" type="sibTrans" cxnId="{CD803A4C-AC27-6B4F-8BC7-4E8315C53865}">
      <dgm:prSet/>
      <dgm:spPr/>
      <dgm:t>
        <a:bodyPr/>
        <a:lstStyle/>
        <a:p>
          <a:endParaRPr lang="pt-PT"/>
        </a:p>
      </dgm:t>
    </dgm:pt>
    <dgm:pt modelId="{85AC9D9C-4304-B344-83D6-4FEB82F74CDA}">
      <dgm:prSet phldrT="[Texto]"/>
      <dgm:spPr>
        <a:solidFill>
          <a:srgbClr val="BF9000"/>
        </a:solidFill>
        <a:effectLst>
          <a:outerShdw blurRad="50800" dist="38100" dir="2700000" algn="tl" rotWithShape="0">
            <a:prstClr val="black">
              <a:alpha val="40000"/>
            </a:prstClr>
          </a:outerShdw>
        </a:effectLst>
      </dgm:spPr>
      <dgm:t>
        <a:bodyPr/>
        <a:lstStyle/>
        <a:p>
          <a:r>
            <a:rPr lang="pt-PT" dirty="0" err="1"/>
            <a:t>Heightened</a:t>
          </a:r>
          <a:r>
            <a:rPr lang="pt-PT" dirty="0"/>
            <a:t> </a:t>
          </a:r>
          <a:r>
            <a:rPr lang="pt-PT" dirty="0" err="1"/>
            <a:t>Readiness</a:t>
          </a:r>
          <a:endParaRPr lang="pt-PT" dirty="0"/>
        </a:p>
      </dgm:t>
    </dgm:pt>
    <dgm:pt modelId="{D623FC6C-184D-D549-ADE6-6DEE3D68C5F9}" type="parTrans" cxnId="{C8D4BED0-5E5E-B240-BAE1-1D797AADC1CA}">
      <dgm:prSet/>
      <dgm:spPr/>
      <dgm:t>
        <a:bodyPr/>
        <a:lstStyle/>
        <a:p>
          <a:endParaRPr lang="pt-PT"/>
        </a:p>
      </dgm:t>
    </dgm:pt>
    <dgm:pt modelId="{1545150B-BD11-DE40-BC1C-F816B1AEED71}" type="sibTrans" cxnId="{C8D4BED0-5E5E-B240-BAE1-1D797AADC1CA}">
      <dgm:prSet/>
      <dgm:spPr/>
      <dgm:t>
        <a:bodyPr/>
        <a:lstStyle/>
        <a:p>
          <a:endParaRPr lang="pt-PT"/>
        </a:p>
      </dgm:t>
    </dgm:pt>
    <dgm:pt modelId="{14461967-BC6B-BC4E-A9C0-254038CCAF4C}">
      <dgm:prSet phldrT="[Texto]"/>
      <dgm:spPr>
        <a:solidFill>
          <a:schemeClr val="accent6">
            <a:lumMod val="60000"/>
            <a:lumOff val="40000"/>
          </a:schemeClr>
        </a:solidFill>
        <a:effectLst>
          <a:outerShdw blurRad="50800" dist="38100" dir="2700000" algn="tl" rotWithShape="0">
            <a:prstClr val="black">
              <a:alpha val="40000"/>
            </a:prstClr>
          </a:outerShdw>
        </a:effectLst>
      </dgm:spPr>
      <dgm:t>
        <a:bodyPr/>
        <a:lstStyle/>
        <a:p>
          <a:r>
            <a:rPr lang="pt-PT" dirty="0" err="1"/>
            <a:t>Full</a:t>
          </a:r>
          <a:r>
            <a:rPr lang="pt-PT" dirty="0"/>
            <a:t> </a:t>
          </a:r>
          <a:r>
            <a:rPr lang="pt-PT" dirty="0" err="1"/>
            <a:t>Activation</a:t>
          </a:r>
          <a:endParaRPr lang="pt-PT" dirty="0"/>
        </a:p>
      </dgm:t>
    </dgm:pt>
    <dgm:pt modelId="{B9AE7C15-549D-D144-A72E-808E0B71F3DB}" type="parTrans" cxnId="{08E55889-1550-384D-B8FE-6C8FFA8236DC}">
      <dgm:prSet/>
      <dgm:spPr/>
      <dgm:t>
        <a:bodyPr/>
        <a:lstStyle/>
        <a:p>
          <a:endParaRPr lang="pt-PT"/>
        </a:p>
      </dgm:t>
    </dgm:pt>
    <dgm:pt modelId="{E703998C-BE88-A14A-8F51-9924B642B699}" type="sibTrans" cxnId="{08E55889-1550-384D-B8FE-6C8FFA8236DC}">
      <dgm:prSet/>
      <dgm:spPr/>
      <dgm:t>
        <a:bodyPr/>
        <a:lstStyle/>
        <a:p>
          <a:endParaRPr lang="pt-PT"/>
        </a:p>
      </dgm:t>
    </dgm:pt>
    <dgm:pt modelId="{FEF55540-46CC-4349-871E-FB556DE57741}">
      <dgm:prSet phldrT="[Texto]"/>
      <dgm:spPr>
        <a:solidFill>
          <a:schemeClr val="accent6">
            <a:lumMod val="60000"/>
            <a:lumOff val="40000"/>
          </a:schemeClr>
        </a:solidFill>
        <a:effectLst>
          <a:outerShdw blurRad="50800" dist="38100" dir="2700000" algn="tl" rotWithShape="0">
            <a:prstClr val="black">
              <a:alpha val="40000"/>
            </a:prstClr>
          </a:outerShdw>
        </a:effectLst>
      </dgm:spPr>
      <dgm:t>
        <a:bodyPr/>
        <a:lstStyle/>
        <a:p>
          <a:r>
            <a:rPr lang="pt-PT" dirty="0"/>
            <a:t>De-</a:t>
          </a:r>
          <a:r>
            <a:rPr lang="pt-PT" dirty="0" err="1"/>
            <a:t>Escalation</a:t>
          </a:r>
          <a:endParaRPr lang="pt-PT" dirty="0"/>
        </a:p>
      </dgm:t>
    </dgm:pt>
    <dgm:pt modelId="{43B41EE0-AE76-7E4F-8AD4-4403B06337C5}" type="parTrans" cxnId="{AF0C6243-15A0-304F-89E0-B4920D4B1551}">
      <dgm:prSet/>
      <dgm:spPr/>
      <dgm:t>
        <a:bodyPr/>
        <a:lstStyle/>
        <a:p>
          <a:endParaRPr lang="pt-PT"/>
        </a:p>
      </dgm:t>
    </dgm:pt>
    <dgm:pt modelId="{85763D99-0F57-3646-A653-1909904581D7}" type="sibTrans" cxnId="{AF0C6243-15A0-304F-89E0-B4920D4B1551}">
      <dgm:prSet/>
      <dgm:spPr/>
      <dgm:t>
        <a:bodyPr/>
        <a:lstStyle/>
        <a:p>
          <a:endParaRPr lang="pt-PT"/>
        </a:p>
      </dgm:t>
    </dgm:pt>
    <dgm:pt modelId="{D5027758-4447-3646-BE9B-B9B5A09ED139}">
      <dgm:prSet phldrT="[Texto]"/>
      <dgm:spPr>
        <a:solidFill>
          <a:schemeClr val="accent6">
            <a:lumMod val="60000"/>
            <a:lumOff val="40000"/>
          </a:schemeClr>
        </a:solidFill>
        <a:effectLst>
          <a:outerShdw blurRad="50800" dist="38100" dir="2700000" algn="tl" rotWithShape="0">
            <a:prstClr val="black">
              <a:alpha val="40000"/>
            </a:prstClr>
          </a:outerShdw>
        </a:effectLst>
      </dgm:spPr>
      <dgm:t>
        <a:bodyPr/>
        <a:lstStyle/>
        <a:p>
          <a:r>
            <a:rPr lang="pt-PT" dirty="0" err="1"/>
            <a:t>Recovery</a:t>
          </a:r>
          <a:endParaRPr lang="pt-PT" dirty="0"/>
        </a:p>
      </dgm:t>
    </dgm:pt>
    <dgm:pt modelId="{C76C131F-D9C9-0641-837D-4D2B5A4A4337}" type="parTrans" cxnId="{387B95D4-11D0-AC4A-9618-CF4D541889D8}">
      <dgm:prSet/>
      <dgm:spPr/>
      <dgm:t>
        <a:bodyPr/>
        <a:lstStyle/>
        <a:p>
          <a:endParaRPr lang="pt-PT"/>
        </a:p>
      </dgm:t>
    </dgm:pt>
    <dgm:pt modelId="{63419DA6-6AD3-6949-97AD-AA595A3DCBFA}" type="sibTrans" cxnId="{387B95D4-11D0-AC4A-9618-CF4D541889D8}">
      <dgm:prSet/>
      <dgm:spPr/>
      <dgm:t>
        <a:bodyPr/>
        <a:lstStyle/>
        <a:p>
          <a:endParaRPr lang="pt-PT"/>
        </a:p>
      </dgm:t>
    </dgm:pt>
    <dgm:pt modelId="{4A58240D-F8AB-474F-9ACC-02A04255B613}" type="pres">
      <dgm:prSet presAssocID="{8B6328B1-4143-0641-9EE1-0B87731216B7}" presName="Name0" presStyleCnt="0">
        <dgm:presLayoutVars>
          <dgm:dir/>
          <dgm:resizeHandles val="exact"/>
        </dgm:presLayoutVars>
      </dgm:prSet>
      <dgm:spPr/>
    </dgm:pt>
    <dgm:pt modelId="{CDBF521D-DC37-6743-8D65-D0DE914F49F0}" type="pres">
      <dgm:prSet presAssocID="{E54233C9-E465-3E4F-9F19-D517CFD0C930}" presName="parTxOnly" presStyleLbl="node1" presStyleIdx="0" presStyleCnt="5">
        <dgm:presLayoutVars>
          <dgm:bulletEnabled val="1"/>
        </dgm:presLayoutVars>
      </dgm:prSet>
      <dgm:spPr/>
    </dgm:pt>
    <dgm:pt modelId="{A11A782B-C9F1-F44A-891B-2452A1D9C9BF}" type="pres">
      <dgm:prSet presAssocID="{47BB377C-37DC-CC4F-94E9-0ACC1031429C}" presName="parSpace" presStyleCnt="0"/>
      <dgm:spPr/>
    </dgm:pt>
    <dgm:pt modelId="{8A70A206-C703-EE43-A47B-5A1195CE28B8}" type="pres">
      <dgm:prSet presAssocID="{85AC9D9C-4304-B344-83D6-4FEB82F74CDA}" presName="parTxOnly" presStyleLbl="node1" presStyleIdx="1" presStyleCnt="5">
        <dgm:presLayoutVars>
          <dgm:bulletEnabled val="1"/>
        </dgm:presLayoutVars>
      </dgm:prSet>
      <dgm:spPr/>
    </dgm:pt>
    <dgm:pt modelId="{19356CBF-782D-3645-BEB5-CB03EEC64ED8}" type="pres">
      <dgm:prSet presAssocID="{1545150B-BD11-DE40-BC1C-F816B1AEED71}" presName="parSpace" presStyleCnt="0"/>
      <dgm:spPr/>
    </dgm:pt>
    <dgm:pt modelId="{A8CD5062-572D-7F4F-9CF2-DD9374FBFAE1}" type="pres">
      <dgm:prSet presAssocID="{14461967-BC6B-BC4E-A9C0-254038CCAF4C}" presName="parTxOnly" presStyleLbl="node1" presStyleIdx="2" presStyleCnt="5">
        <dgm:presLayoutVars>
          <dgm:bulletEnabled val="1"/>
        </dgm:presLayoutVars>
      </dgm:prSet>
      <dgm:spPr/>
    </dgm:pt>
    <dgm:pt modelId="{FCB69972-EA18-7A4B-B42A-FE634633E8FA}" type="pres">
      <dgm:prSet presAssocID="{E703998C-BE88-A14A-8F51-9924B642B699}" presName="parSpace" presStyleCnt="0"/>
      <dgm:spPr/>
    </dgm:pt>
    <dgm:pt modelId="{D6ADAFBC-0CDC-354B-BCBF-FC714F0593FD}" type="pres">
      <dgm:prSet presAssocID="{FEF55540-46CC-4349-871E-FB556DE57741}" presName="parTxOnly" presStyleLbl="node1" presStyleIdx="3" presStyleCnt="5">
        <dgm:presLayoutVars>
          <dgm:bulletEnabled val="1"/>
        </dgm:presLayoutVars>
      </dgm:prSet>
      <dgm:spPr/>
    </dgm:pt>
    <dgm:pt modelId="{B2DDFF79-9DF4-BA4B-80A2-8BA623BA6237}" type="pres">
      <dgm:prSet presAssocID="{85763D99-0F57-3646-A653-1909904581D7}" presName="parSpace" presStyleCnt="0"/>
      <dgm:spPr/>
    </dgm:pt>
    <dgm:pt modelId="{660AF687-C90F-7244-B302-CCA9EB9C4968}" type="pres">
      <dgm:prSet presAssocID="{D5027758-4447-3646-BE9B-B9B5A09ED139}" presName="parTxOnly" presStyleLbl="node1" presStyleIdx="4" presStyleCnt="5">
        <dgm:presLayoutVars>
          <dgm:bulletEnabled val="1"/>
        </dgm:presLayoutVars>
      </dgm:prSet>
      <dgm:spPr/>
    </dgm:pt>
  </dgm:ptLst>
  <dgm:cxnLst>
    <dgm:cxn modelId="{68C5BE27-76FD-D146-8BEF-718EC04D589D}" type="presOf" srcId="{D5027758-4447-3646-BE9B-B9B5A09ED139}" destId="{660AF687-C90F-7244-B302-CCA9EB9C4968}" srcOrd="0" destOrd="0" presId="urn:microsoft.com/office/officeart/2005/8/layout/hChevron3"/>
    <dgm:cxn modelId="{68497638-2CC1-7A4E-BF4C-71F010136DF7}" type="presOf" srcId="{E54233C9-E465-3E4F-9F19-D517CFD0C930}" destId="{CDBF521D-DC37-6743-8D65-D0DE914F49F0}" srcOrd="0" destOrd="0" presId="urn:microsoft.com/office/officeart/2005/8/layout/hChevron3"/>
    <dgm:cxn modelId="{AF0C6243-15A0-304F-89E0-B4920D4B1551}" srcId="{8B6328B1-4143-0641-9EE1-0B87731216B7}" destId="{FEF55540-46CC-4349-871E-FB556DE57741}" srcOrd="3" destOrd="0" parTransId="{43B41EE0-AE76-7E4F-8AD4-4403B06337C5}" sibTransId="{85763D99-0F57-3646-A653-1909904581D7}"/>
    <dgm:cxn modelId="{4D3DA767-0B19-5A40-B5A1-CAD08D94841F}" type="presOf" srcId="{FEF55540-46CC-4349-871E-FB556DE57741}" destId="{D6ADAFBC-0CDC-354B-BCBF-FC714F0593FD}" srcOrd="0" destOrd="0" presId="urn:microsoft.com/office/officeart/2005/8/layout/hChevron3"/>
    <dgm:cxn modelId="{CD803A4C-AC27-6B4F-8BC7-4E8315C53865}" srcId="{8B6328B1-4143-0641-9EE1-0B87731216B7}" destId="{E54233C9-E465-3E4F-9F19-D517CFD0C930}" srcOrd="0" destOrd="0" parTransId="{5431F654-38F7-804C-9E8B-D5DAE6540EAE}" sibTransId="{47BB377C-37DC-CC4F-94E9-0ACC1031429C}"/>
    <dgm:cxn modelId="{33745E6D-7DF4-C941-8F0B-722C0B6A8D65}" type="presOf" srcId="{14461967-BC6B-BC4E-A9C0-254038CCAF4C}" destId="{A8CD5062-572D-7F4F-9CF2-DD9374FBFAE1}" srcOrd="0" destOrd="0" presId="urn:microsoft.com/office/officeart/2005/8/layout/hChevron3"/>
    <dgm:cxn modelId="{08E55889-1550-384D-B8FE-6C8FFA8236DC}" srcId="{8B6328B1-4143-0641-9EE1-0B87731216B7}" destId="{14461967-BC6B-BC4E-A9C0-254038CCAF4C}" srcOrd="2" destOrd="0" parTransId="{B9AE7C15-549D-D144-A72E-808E0B71F3DB}" sibTransId="{E703998C-BE88-A14A-8F51-9924B642B699}"/>
    <dgm:cxn modelId="{C8D4BED0-5E5E-B240-BAE1-1D797AADC1CA}" srcId="{8B6328B1-4143-0641-9EE1-0B87731216B7}" destId="{85AC9D9C-4304-B344-83D6-4FEB82F74CDA}" srcOrd="1" destOrd="0" parTransId="{D623FC6C-184D-D549-ADE6-6DEE3D68C5F9}" sibTransId="{1545150B-BD11-DE40-BC1C-F816B1AEED71}"/>
    <dgm:cxn modelId="{387B95D4-11D0-AC4A-9618-CF4D541889D8}" srcId="{8B6328B1-4143-0641-9EE1-0B87731216B7}" destId="{D5027758-4447-3646-BE9B-B9B5A09ED139}" srcOrd="4" destOrd="0" parTransId="{C76C131F-D9C9-0641-837D-4D2B5A4A4337}" sibTransId="{63419DA6-6AD3-6949-97AD-AA595A3DCBFA}"/>
    <dgm:cxn modelId="{78F588D7-AD69-C44A-96A2-C00B6DA3108A}" type="presOf" srcId="{8B6328B1-4143-0641-9EE1-0B87731216B7}" destId="{4A58240D-F8AB-474F-9ACC-02A04255B613}" srcOrd="0" destOrd="0" presId="urn:microsoft.com/office/officeart/2005/8/layout/hChevron3"/>
    <dgm:cxn modelId="{ED5391EE-98D4-074E-B492-512A59C2BF48}" type="presOf" srcId="{85AC9D9C-4304-B344-83D6-4FEB82F74CDA}" destId="{8A70A206-C703-EE43-A47B-5A1195CE28B8}" srcOrd="0" destOrd="0" presId="urn:microsoft.com/office/officeart/2005/8/layout/hChevron3"/>
    <dgm:cxn modelId="{07155BEA-0836-CD46-A8B7-0E08D4CC4C96}" type="presParOf" srcId="{4A58240D-F8AB-474F-9ACC-02A04255B613}" destId="{CDBF521D-DC37-6743-8D65-D0DE914F49F0}" srcOrd="0" destOrd="0" presId="urn:microsoft.com/office/officeart/2005/8/layout/hChevron3"/>
    <dgm:cxn modelId="{B0F11883-2B32-5543-BBE6-3ECDD6863BCB}" type="presParOf" srcId="{4A58240D-F8AB-474F-9ACC-02A04255B613}" destId="{A11A782B-C9F1-F44A-891B-2452A1D9C9BF}" srcOrd="1" destOrd="0" presId="urn:microsoft.com/office/officeart/2005/8/layout/hChevron3"/>
    <dgm:cxn modelId="{708FFF0B-CFAA-D742-AA92-442CA0D71906}" type="presParOf" srcId="{4A58240D-F8AB-474F-9ACC-02A04255B613}" destId="{8A70A206-C703-EE43-A47B-5A1195CE28B8}" srcOrd="2" destOrd="0" presId="urn:microsoft.com/office/officeart/2005/8/layout/hChevron3"/>
    <dgm:cxn modelId="{9AC2A6E6-6D89-C449-8FF4-A376E5BABC39}" type="presParOf" srcId="{4A58240D-F8AB-474F-9ACC-02A04255B613}" destId="{19356CBF-782D-3645-BEB5-CB03EEC64ED8}" srcOrd="3" destOrd="0" presId="urn:microsoft.com/office/officeart/2005/8/layout/hChevron3"/>
    <dgm:cxn modelId="{9C3A1104-9717-A04C-8747-382687C41FF8}" type="presParOf" srcId="{4A58240D-F8AB-474F-9ACC-02A04255B613}" destId="{A8CD5062-572D-7F4F-9CF2-DD9374FBFAE1}" srcOrd="4" destOrd="0" presId="urn:microsoft.com/office/officeart/2005/8/layout/hChevron3"/>
    <dgm:cxn modelId="{E2A76758-3EC5-7F44-817B-2ED37819EB57}" type="presParOf" srcId="{4A58240D-F8AB-474F-9ACC-02A04255B613}" destId="{FCB69972-EA18-7A4B-B42A-FE634633E8FA}" srcOrd="5" destOrd="0" presId="urn:microsoft.com/office/officeart/2005/8/layout/hChevron3"/>
    <dgm:cxn modelId="{3362F680-13DC-A54D-ABF2-898F249601D7}" type="presParOf" srcId="{4A58240D-F8AB-474F-9ACC-02A04255B613}" destId="{D6ADAFBC-0CDC-354B-BCBF-FC714F0593FD}" srcOrd="6" destOrd="0" presId="urn:microsoft.com/office/officeart/2005/8/layout/hChevron3"/>
    <dgm:cxn modelId="{0B432223-0FC2-6145-AC4C-B7216F9A5FDA}" type="presParOf" srcId="{4A58240D-F8AB-474F-9ACC-02A04255B613}" destId="{B2DDFF79-9DF4-BA4B-80A2-8BA623BA6237}" srcOrd="7" destOrd="0" presId="urn:microsoft.com/office/officeart/2005/8/layout/hChevron3"/>
    <dgm:cxn modelId="{A4F0E127-45A5-C748-859C-33C3FDCA5E58}" type="presParOf" srcId="{4A58240D-F8AB-474F-9ACC-02A04255B613}" destId="{660AF687-C90F-7244-B302-CCA9EB9C4968}" srcOrd="8" destOrd="0" presId="urn:microsoft.com/office/officeart/2005/8/layout/hChevron3"/>
  </dgm:cxnLst>
  <dgm:bg>
    <a:effectLst>
      <a:outerShdw blurRad="50800" dist="38100" dir="10800000" algn="r" rotWithShape="0">
        <a:prstClr val="black">
          <a:alpha val="40000"/>
        </a:prstClr>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B6328B1-4143-0641-9EE1-0B87731216B7}" type="doc">
      <dgm:prSet loTypeId="urn:microsoft.com/office/officeart/2005/8/layout/hChevron3" loCatId="" qsTypeId="urn:microsoft.com/office/officeart/2005/8/quickstyle/simple5" qsCatId="simple" csTypeId="urn:microsoft.com/office/officeart/2005/8/colors/accent1_2" csCatId="accent1" phldr="1"/>
      <dgm:spPr/>
    </dgm:pt>
    <dgm:pt modelId="{E54233C9-E465-3E4F-9F19-D517CFD0C930}">
      <dgm:prSet phldrT="[Texto]"/>
      <dgm:spPr>
        <a:solidFill>
          <a:srgbClr val="006600"/>
        </a:solidFill>
        <a:effectLst>
          <a:outerShdw blurRad="50800" dist="38100" dir="2700000" algn="tl" rotWithShape="0">
            <a:prstClr val="black">
              <a:alpha val="40000"/>
            </a:prstClr>
          </a:outerShdw>
        </a:effectLst>
      </dgm:spPr>
      <dgm:t>
        <a:bodyPr/>
        <a:lstStyle/>
        <a:p>
          <a:r>
            <a:rPr lang="pt-PT" dirty="0" err="1"/>
            <a:t>Baseline</a:t>
          </a:r>
          <a:r>
            <a:rPr lang="pt-PT" dirty="0"/>
            <a:t> </a:t>
          </a:r>
          <a:r>
            <a:rPr lang="pt-PT" dirty="0" err="1"/>
            <a:t>Preparedness</a:t>
          </a:r>
          <a:endParaRPr lang="pt-PT" dirty="0"/>
        </a:p>
      </dgm:t>
    </dgm:pt>
    <dgm:pt modelId="{5431F654-38F7-804C-9E8B-D5DAE6540EAE}" type="parTrans" cxnId="{CD803A4C-AC27-6B4F-8BC7-4E8315C53865}">
      <dgm:prSet/>
      <dgm:spPr/>
      <dgm:t>
        <a:bodyPr/>
        <a:lstStyle/>
        <a:p>
          <a:endParaRPr lang="pt-PT"/>
        </a:p>
      </dgm:t>
    </dgm:pt>
    <dgm:pt modelId="{47BB377C-37DC-CC4F-94E9-0ACC1031429C}" type="sibTrans" cxnId="{CD803A4C-AC27-6B4F-8BC7-4E8315C53865}">
      <dgm:prSet/>
      <dgm:spPr/>
      <dgm:t>
        <a:bodyPr/>
        <a:lstStyle/>
        <a:p>
          <a:endParaRPr lang="pt-PT"/>
        </a:p>
      </dgm:t>
    </dgm:pt>
    <dgm:pt modelId="{85AC9D9C-4304-B344-83D6-4FEB82F74CDA}">
      <dgm:prSet phldrT="[Texto]"/>
      <dgm:spPr>
        <a:solidFill>
          <a:srgbClr val="BF9000"/>
        </a:solidFill>
        <a:effectLst>
          <a:outerShdw blurRad="50800" dist="38100" dir="2700000" algn="tl" rotWithShape="0">
            <a:prstClr val="black">
              <a:alpha val="40000"/>
            </a:prstClr>
          </a:outerShdw>
        </a:effectLst>
      </dgm:spPr>
      <dgm:t>
        <a:bodyPr/>
        <a:lstStyle/>
        <a:p>
          <a:r>
            <a:rPr lang="pt-PT" dirty="0" err="1"/>
            <a:t>Heightened</a:t>
          </a:r>
          <a:r>
            <a:rPr lang="pt-PT" dirty="0"/>
            <a:t> </a:t>
          </a:r>
          <a:r>
            <a:rPr lang="pt-PT" dirty="0" err="1"/>
            <a:t>Readiness</a:t>
          </a:r>
          <a:endParaRPr lang="pt-PT" dirty="0"/>
        </a:p>
      </dgm:t>
    </dgm:pt>
    <dgm:pt modelId="{D623FC6C-184D-D549-ADE6-6DEE3D68C5F9}" type="parTrans" cxnId="{C8D4BED0-5E5E-B240-BAE1-1D797AADC1CA}">
      <dgm:prSet/>
      <dgm:spPr/>
      <dgm:t>
        <a:bodyPr/>
        <a:lstStyle/>
        <a:p>
          <a:endParaRPr lang="pt-PT"/>
        </a:p>
      </dgm:t>
    </dgm:pt>
    <dgm:pt modelId="{1545150B-BD11-DE40-BC1C-F816B1AEED71}" type="sibTrans" cxnId="{C8D4BED0-5E5E-B240-BAE1-1D797AADC1CA}">
      <dgm:prSet/>
      <dgm:spPr/>
      <dgm:t>
        <a:bodyPr/>
        <a:lstStyle/>
        <a:p>
          <a:endParaRPr lang="pt-PT"/>
        </a:p>
      </dgm:t>
    </dgm:pt>
    <dgm:pt modelId="{14461967-BC6B-BC4E-A9C0-254038CCAF4C}">
      <dgm:prSet phldrT="[Texto]"/>
      <dgm:spPr>
        <a:solidFill>
          <a:srgbClr val="EE7D31"/>
        </a:solidFill>
        <a:effectLst>
          <a:outerShdw blurRad="50800" dist="38100" dir="2700000" algn="tl" rotWithShape="0">
            <a:prstClr val="black">
              <a:alpha val="40000"/>
            </a:prstClr>
          </a:outerShdw>
        </a:effectLst>
      </dgm:spPr>
      <dgm:t>
        <a:bodyPr/>
        <a:lstStyle/>
        <a:p>
          <a:r>
            <a:rPr lang="pt-PT" dirty="0" err="1"/>
            <a:t>Full</a:t>
          </a:r>
          <a:r>
            <a:rPr lang="pt-PT" dirty="0"/>
            <a:t> </a:t>
          </a:r>
          <a:r>
            <a:rPr lang="pt-PT" dirty="0" err="1"/>
            <a:t>Activation</a:t>
          </a:r>
          <a:endParaRPr lang="pt-PT" dirty="0"/>
        </a:p>
      </dgm:t>
    </dgm:pt>
    <dgm:pt modelId="{B9AE7C15-549D-D144-A72E-808E0B71F3DB}" type="parTrans" cxnId="{08E55889-1550-384D-B8FE-6C8FFA8236DC}">
      <dgm:prSet/>
      <dgm:spPr/>
      <dgm:t>
        <a:bodyPr/>
        <a:lstStyle/>
        <a:p>
          <a:endParaRPr lang="pt-PT"/>
        </a:p>
      </dgm:t>
    </dgm:pt>
    <dgm:pt modelId="{E703998C-BE88-A14A-8F51-9924B642B699}" type="sibTrans" cxnId="{08E55889-1550-384D-B8FE-6C8FFA8236DC}">
      <dgm:prSet/>
      <dgm:spPr/>
      <dgm:t>
        <a:bodyPr/>
        <a:lstStyle/>
        <a:p>
          <a:endParaRPr lang="pt-PT"/>
        </a:p>
      </dgm:t>
    </dgm:pt>
    <dgm:pt modelId="{FEF55540-46CC-4349-871E-FB556DE57741}">
      <dgm:prSet phldrT="[Texto]"/>
      <dgm:spPr>
        <a:solidFill>
          <a:schemeClr val="accent6">
            <a:lumMod val="60000"/>
            <a:lumOff val="40000"/>
          </a:schemeClr>
        </a:solidFill>
        <a:effectLst>
          <a:outerShdw blurRad="50800" dist="38100" dir="2700000" algn="tl" rotWithShape="0">
            <a:prstClr val="black">
              <a:alpha val="40000"/>
            </a:prstClr>
          </a:outerShdw>
        </a:effectLst>
      </dgm:spPr>
      <dgm:t>
        <a:bodyPr/>
        <a:lstStyle/>
        <a:p>
          <a:r>
            <a:rPr lang="pt-PT" dirty="0"/>
            <a:t>De-</a:t>
          </a:r>
          <a:r>
            <a:rPr lang="pt-PT" dirty="0" err="1"/>
            <a:t>Escalation</a:t>
          </a:r>
          <a:endParaRPr lang="pt-PT" dirty="0"/>
        </a:p>
      </dgm:t>
    </dgm:pt>
    <dgm:pt modelId="{43B41EE0-AE76-7E4F-8AD4-4403B06337C5}" type="parTrans" cxnId="{AF0C6243-15A0-304F-89E0-B4920D4B1551}">
      <dgm:prSet/>
      <dgm:spPr/>
      <dgm:t>
        <a:bodyPr/>
        <a:lstStyle/>
        <a:p>
          <a:endParaRPr lang="pt-PT"/>
        </a:p>
      </dgm:t>
    </dgm:pt>
    <dgm:pt modelId="{85763D99-0F57-3646-A653-1909904581D7}" type="sibTrans" cxnId="{AF0C6243-15A0-304F-89E0-B4920D4B1551}">
      <dgm:prSet/>
      <dgm:spPr/>
      <dgm:t>
        <a:bodyPr/>
        <a:lstStyle/>
        <a:p>
          <a:endParaRPr lang="pt-PT"/>
        </a:p>
      </dgm:t>
    </dgm:pt>
    <dgm:pt modelId="{D5027758-4447-3646-BE9B-B9B5A09ED139}">
      <dgm:prSet phldrT="[Texto]"/>
      <dgm:spPr>
        <a:solidFill>
          <a:schemeClr val="accent6">
            <a:lumMod val="60000"/>
            <a:lumOff val="40000"/>
          </a:schemeClr>
        </a:solidFill>
        <a:effectLst>
          <a:outerShdw blurRad="50800" dist="38100" dir="2700000" algn="tl" rotWithShape="0">
            <a:prstClr val="black">
              <a:alpha val="40000"/>
            </a:prstClr>
          </a:outerShdw>
        </a:effectLst>
      </dgm:spPr>
      <dgm:t>
        <a:bodyPr/>
        <a:lstStyle/>
        <a:p>
          <a:r>
            <a:rPr lang="pt-PT" dirty="0" err="1"/>
            <a:t>Recovery</a:t>
          </a:r>
          <a:endParaRPr lang="pt-PT" dirty="0"/>
        </a:p>
      </dgm:t>
    </dgm:pt>
    <dgm:pt modelId="{C76C131F-D9C9-0641-837D-4D2B5A4A4337}" type="parTrans" cxnId="{387B95D4-11D0-AC4A-9618-CF4D541889D8}">
      <dgm:prSet/>
      <dgm:spPr/>
      <dgm:t>
        <a:bodyPr/>
        <a:lstStyle/>
        <a:p>
          <a:endParaRPr lang="pt-PT"/>
        </a:p>
      </dgm:t>
    </dgm:pt>
    <dgm:pt modelId="{63419DA6-6AD3-6949-97AD-AA595A3DCBFA}" type="sibTrans" cxnId="{387B95D4-11D0-AC4A-9618-CF4D541889D8}">
      <dgm:prSet/>
      <dgm:spPr/>
      <dgm:t>
        <a:bodyPr/>
        <a:lstStyle/>
        <a:p>
          <a:endParaRPr lang="pt-PT"/>
        </a:p>
      </dgm:t>
    </dgm:pt>
    <dgm:pt modelId="{4A58240D-F8AB-474F-9ACC-02A04255B613}" type="pres">
      <dgm:prSet presAssocID="{8B6328B1-4143-0641-9EE1-0B87731216B7}" presName="Name0" presStyleCnt="0">
        <dgm:presLayoutVars>
          <dgm:dir/>
          <dgm:resizeHandles val="exact"/>
        </dgm:presLayoutVars>
      </dgm:prSet>
      <dgm:spPr/>
    </dgm:pt>
    <dgm:pt modelId="{CDBF521D-DC37-6743-8D65-D0DE914F49F0}" type="pres">
      <dgm:prSet presAssocID="{E54233C9-E465-3E4F-9F19-D517CFD0C930}" presName="parTxOnly" presStyleLbl="node1" presStyleIdx="0" presStyleCnt="5">
        <dgm:presLayoutVars>
          <dgm:bulletEnabled val="1"/>
        </dgm:presLayoutVars>
      </dgm:prSet>
      <dgm:spPr/>
    </dgm:pt>
    <dgm:pt modelId="{A11A782B-C9F1-F44A-891B-2452A1D9C9BF}" type="pres">
      <dgm:prSet presAssocID="{47BB377C-37DC-CC4F-94E9-0ACC1031429C}" presName="parSpace" presStyleCnt="0"/>
      <dgm:spPr/>
    </dgm:pt>
    <dgm:pt modelId="{8A70A206-C703-EE43-A47B-5A1195CE28B8}" type="pres">
      <dgm:prSet presAssocID="{85AC9D9C-4304-B344-83D6-4FEB82F74CDA}" presName="parTxOnly" presStyleLbl="node1" presStyleIdx="1" presStyleCnt="5">
        <dgm:presLayoutVars>
          <dgm:bulletEnabled val="1"/>
        </dgm:presLayoutVars>
      </dgm:prSet>
      <dgm:spPr/>
    </dgm:pt>
    <dgm:pt modelId="{19356CBF-782D-3645-BEB5-CB03EEC64ED8}" type="pres">
      <dgm:prSet presAssocID="{1545150B-BD11-DE40-BC1C-F816B1AEED71}" presName="parSpace" presStyleCnt="0"/>
      <dgm:spPr/>
    </dgm:pt>
    <dgm:pt modelId="{A8CD5062-572D-7F4F-9CF2-DD9374FBFAE1}" type="pres">
      <dgm:prSet presAssocID="{14461967-BC6B-BC4E-A9C0-254038CCAF4C}" presName="parTxOnly" presStyleLbl="node1" presStyleIdx="2" presStyleCnt="5">
        <dgm:presLayoutVars>
          <dgm:bulletEnabled val="1"/>
        </dgm:presLayoutVars>
      </dgm:prSet>
      <dgm:spPr/>
    </dgm:pt>
    <dgm:pt modelId="{FCB69972-EA18-7A4B-B42A-FE634633E8FA}" type="pres">
      <dgm:prSet presAssocID="{E703998C-BE88-A14A-8F51-9924B642B699}" presName="parSpace" presStyleCnt="0"/>
      <dgm:spPr/>
    </dgm:pt>
    <dgm:pt modelId="{D6ADAFBC-0CDC-354B-BCBF-FC714F0593FD}" type="pres">
      <dgm:prSet presAssocID="{FEF55540-46CC-4349-871E-FB556DE57741}" presName="parTxOnly" presStyleLbl="node1" presStyleIdx="3" presStyleCnt="5">
        <dgm:presLayoutVars>
          <dgm:bulletEnabled val="1"/>
        </dgm:presLayoutVars>
      </dgm:prSet>
      <dgm:spPr/>
    </dgm:pt>
    <dgm:pt modelId="{B2DDFF79-9DF4-BA4B-80A2-8BA623BA6237}" type="pres">
      <dgm:prSet presAssocID="{85763D99-0F57-3646-A653-1909904581D7}" presName="parSpace" presStyleCnt="0"/>
      <dgm:spPr/>
    </dgm:pt>
    <dgm:pt modelId="{660AF687-C90F-7244-B302-CCA9EB9C4968}" type="pres">
      <dgm:prSet presAssocID="{D5027758-4447-3646-BE9B-B9B5A09ED139}" presName="parTxOnly" presStyleLbl="node1" presStyleIdx="4" presStyleCnt="5">
        <dgm:presLayoutVars>
          <dgm:bulletEnabled val="1"/>
        </dgm:presLayoutVars>
      </dgm:prSet>
      <dgm:spPr/>
    </dgm:pt>
  </dgm:ptLst>
  <dgm:cxnLst>
    <dgm:cxn modelId="{68C5BE27-76FD-D146-8BEF-718EC04D589D}" type="presOf" srcId="{D5027758-4447-3646-BE9B-B9B5A09ED139}" destId="{660AF687-C90F-7244-B302-CCA9EB9C4968}" srcOrd="0" destOrd="0" presId="urn:microsoft.com/office/officeart/2005/8/layout/hChevron3"/>
    <dgm:cxn modelId="{68497638-2CC1-7A4E-BF4C-71F010136DF7}" type="presOf" srcId="{E54233C9-E465-3E4F-9F19-D517CFD0C930}" destId="{CDBF521D-DC37-6743-8D65-D0DE914F49F0}" srcOrd="0" destOrd="0" presId="urn:microsoft.com/office/officeart/2005/8/layout/hChevron3"/>
    <dgm:cxn modelId="{AF0C6243-15A0-304F-89E0-B4920D4B1551}" srcId="{8B6328B1-4143-0641-9EE1-0B87731216B7}" destId="{FEF55540-46CC-4349-871E-FB556DE57741}" srcOrd="3" destOrd="0" parTransId="{43B41EE0-AE76-7E4F-8AD4-4403B06337C5}" sibTransId="{85763D99-0F57-3646-A653-1909904581D7}"/>
    <dgm:cxn modelId="{4D3DA767-0B19-5A40-B5A1-CAD08D94841F}" type="presOf" srcId="{FEF55540-46CC-4349-871E-FB556DE57741}" destId="{D6ADAFBC-0CDC-354B-BCBF-FC714F0593FD}" srcOrd="0" destOrd="0" presId="urn:microsoft.com/office/officeart/2005/8/layout/hChevron3"/>
    <dgm:cxn modelId="{CD803A4C-AC27-6B4F-8BC7-4E8315C53865}" srcId="{8B6328B1-4143-0641-9EE1-0B87731216B7}" destId="{E54233C9-E465-3E4F-9F19-D517CFD0C930}" srcOrd="0" destOrd="0" parTransId="{5431F654-38F7-804C-9E8B-D5DAE6540EAE}" sibTransId="{47BB377C-37DC-CC4F-94E9-0ACC1031429C}"/>
    <dgm:cxn modelId="{33745E6D-7DF4-C941-8F0B-722C0B6A8D65}" type="presOf" srcId="{14461967-BC6B-BC4E-A9C0-254038CCAF4C}" destId="{A8CD5062-572D-7F4F-9CF2-DD9374FBFAE1}" srcOrd="0" destOrd="0" presId="urn:microsoft.com/office/officeart/2005/8/layout/hChevron3"/>
    <dgm:cxn modelId="{08E55889-1550-384D-B8FE-6C8FFA8236DC}" srcId="{8B6328B1-4143-0641-9EE1-0B87731216B7}" destId="{14461967-BC6B-BC4E-A9C0-254038CCAF4C}" srcOrd="2" destOrd="0" parTransId="{B9AE7C15-549D-D144-A72E-808E0B71F3DB}" sibTransId="{E703998C-BE88-A14A-8F51-9924B642B699}"/>
    <dgm:cxn modelId="{C8D4BED0-5E5E-B240-BAE1-1D797AADC1CA}" srcId="{8B6328B1-4143-0641-9EE1-0B87731216B7}" destId="{85AC9D9C-4304-B344-83D6-4FEB82F74CDA}" srcOrd="1" destOrd="0" parTransId="{D623FC6C-184D-D549-ADE6-6DEE3D68C5F9}" sibTransId="{1545150B-BD11-DE40-BC1C-F816B1AEED71}"/>
    <dgm:cxn modelId="{387B95D4-11D0-AC4A-9618-CF4D541889D8}" srcId="{8B6328B1-4143-0641-9EE1-0B87731216B7}" destId="{D5027758-4447-3646-BE9B-B9B5A09ED139}" srcOrd="4" destOrd="0" parTransId="{C76C131F-D9C9-0641-837D-4D2B5A4A4337}" sibTransId="{63419DA6-6AD3-6949-97AD-AA595A3DCBFA}"/>
    <dgm:cxn modelId="{78F588D7-AD69-C44A-96A2-C00B6DA3108A}" type="presOf" srcId="{8B6328B1-4143-0641-9EE1-0B87731216B7}" destId="{4A58240D-F8AB-474F-9ACC-02A04255B613}" srcOrd="0" destOrd="0" presId="urn:microsoft.com/office/officeart/2005/8/layout/hChevron3"/>
    <dgm:cxn modelId="{ED5391EE-98D4-074E-B492-512A59C2BF48}" type="presOf" srcId="{85AC9D9C-4304-B344-83D6-4FEB82F74CDA}" destId="{8A70A206-C703-EE43-A47B-5A1195CE28B8}" srcOrd="0" destOrd="0" presId="urn:microsoft.com/office/officeart/2005/8/layout/hChevron3"/>
    <dgm:cxn modelId="{07155BEA-0836-CD46-A8B7-0E08D4CC4C96}" type="presParOf" srcId="{4A58240D-F8AB-474F-9ACC-02A04255B613}" destId="{CDBF521D-DC37-6743-8D65-D0DE914F49F0}" srcOrd="0" destOrd="0" presId="urn:microsoft.com/office/officeart/2005/8/layout/hChevron3"/>
    <dgm:cxn modelId="{B0F11883-2B32-5543-BBE6-3ECDD6863BCB}" type="presParOf" srcId="{4A58240D-F8AB-474F-9ACC-02A04255B613}" destId="{A11A782B-C9F1-F44A-891B-2452A1D9C9BF}" srcOrd="1" destOrd="0" presId="urn:microsoft.com/office/officeart/2005/8/layout/hChevron3"/>
    <dgm:cxn modelId="{708FFF0B-CFAA-D742-AA92-442CA0D71906}" type="presParOf" srcId="{4A58240D-F8AB-474F-9ACC-02A04255B613}" destId="{8A70A206-C703-EE43-A47B-5A1195CE28B8}" srcOrd="2" destOrd="0" presId="urn:microsoft.com/office/officeart/2005/8/layout/hChevron3"/>
    <dgm:cxn modelId="{9AC2A6E6-6D89-C449-8FF4-A376E5BABC39}" type="presParOf" srcId="{4A58240D-F8AB-474F-9ACC-02A04255B613}" destId="{19356CBF-782D-3645-BEB5-CB03EEC64ED8}" srcOrd="3" destOrd="0" presId="urn:microsoft.com/office/officeart/2005/8/layout/hChevron3"/>
    <dgm:cxn modelId="{9C3A1104-9717-A04C-8747-382687C41FF8}" type="presParOf" srcId="{4A58240D-F8AB-474F-9ACC-02A04255B613}" destId="{A8CD5062-572D-7F4F-9CF2-DD9374FBFAE1}" srcOrd="4" destOrd="0" presId="urn:microsoft.com/office/officeart/2005/8/layout/hChevron3"/>
    <dgm:cxn modelId="{E2A76758-3EC5-7F44-817B-2ED37819EB57}" type="presParOf" srcId="{4A58240D-F8AB-474F-9ACC-02A04255B613}" destId="{FCB69972-EA18-7A4B-B42A-FE634633E8FA}" srcOrd="5" destOrd="0" presId="urn:microsoft.com/office/officeart/2005/8/layout/hChevron3"/>
    <dgm:cxn modelId="{3362F680-13DC-A54D-ABF2-898F249601D7}" type="presParOf" srcId="{4A58240D-F8AB-474F-9ACC-02A04255B613}" destId="{D6ADAFBC-0CDC-354B-BCBF-FC714F0593FD}" srcOrd="6" destOrd="0" presId="urn:microsoft.com/office/officeart/2005/8/layout/hChevron3"/>
    <dgm:cxn modelId="{0B432223-0FC2-6145-AC4C-B7216F9A5FDA}" type="presParOf" srcId="{4A58240D-F8AB-474F-9ACC-02A04255B613}" destId="{B2DDFF79-9DF4-BA4B-80A2-8BA623BA6237}" srcOrd="7" destOrd="0" presId="urn:microsoft.com/office/officeart/2005/8/layout/hChevron3"/>
    <dgm:cxn modelId="{A4F0E127-45A5-C748-859C-33C3FDCA5E58}" type="presParOf" srcId="{4A58240D-F8AB-474F-9ACC-02A04255B613}" destId="{660AF687-C90F-7244-B302-CCA9EB9C4968}" srcOrd="8" destOrd="0" presId="urn:microsoft.com/office/officeart/2005/8/layout/hChevron3"/>
  </dgm:cxnLst>
  <dgm:bg>
    <a:effectLst>
      <a:outerShdw blurRad="50800" dist="38100" dir="10800000" algn="r" rotWithShape="0">
        <a:prstClr val="black">
          <a:alpha val="40000"/>
        </a:prstClr>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B6328B1-4143-0641-9EE1-0B87731216B7}" type="doc">
      <dgm:prSet loTypeId="urn:microsoft.com/office/officeart/2005/8/layout/hChevron3" loCatId="" qsTypeId="urn:microsoft.com/office/officeart/2005/8/quickstyle/simple5" qsCatId="simple" csTypeId="urn:microsoft.com/office/officeart/2005/8/colors/accent1_2" csCatId="accent1" phldr="1"/>
      <dgm:spPr/>
    </dgm:pt>
    <dgm:pt modelId="{E54233C9-E465-3E4F-9F19-D517CFD0C930}">
      <dgm:prSet phldrT="[Texto]"/>
      <dgm:spPr>
        <a:solidFill>
          <a:srgbClr val="006600"/>
        </a:solidFill>
        <a:effectLst>
          <a:outerShdw blurRad="50800" dist="38100" dir="2700000" algn="tl" rotWithShape="0">
            <a:prstClr val="black">
              <a:alpha val="40000"/>
            </a:prstClr>
          </a:outerShdw>
        </a:effectLst>
      </dgm:spPr>
      <dgm:t>
        <a:bodyPr/>
        <a:lstStyle/>
        <a:p>
          <a:r>
            <a:rPr lang="pt-PT" dirty="0" err="1"/>
            <a:t>Baseline</a:t>
          </a:r>
          <a:r>
            <a:rPr lang="pt-PT" dirty="0"/>
            <a:t> </a:t>
          </a:r>
          <a:r>
            <a:rPr lang="pt-PT" dirty="0" err="1"/>
            <a:t>Preparedness</a:t>
          </a:r>
          <a:endParaRPr lang="pt-PT" dirty="0"/>
        </a:p>
      </dgm:t>
    </dgm:pt>
    <dgm:pt modelId="{5431F654-38F7-804C-9E8B-D5DAE6540EAE}" type="parTrans" cxnId="{CD803A4C-AC27-6B4F-8BC7-4E8315C53865}">
      <dgm:prSet/>
      <dgm:spPr/>
      <dgm:t>
        <a:bodyPr/>
        <a:lstStyle/>
        <a:p>
          <a:endParaRPr lang="pt-PT"/>
        </a:p>
      </dgm:t>
    </dgm:pt>
    <dgm:pt modelId="{47BB377C-37DC-CC4F-94E9-0ACC1031429C}" type="sibTrans" cxnId="{CD803A4C-AC27-6B4F-8BC7-4E8315C53865}">
      <dgm:prSet/>
      <dgm:spPr/>
      <dgm:t>
        <a:bodyPr/>
        <a:lstStyle/>
        <a:p>
          <a:endParaRPr lang="pt-PT"/>
        </a:p>
      </dgm:t>
    </dgm:pt>
    <dgm:pt modelId="{85AC9D9C-4304-B344-83D6-4FEB82F74CDA}">
      <dgm:prSet phldrT="[Texto]"/>
      <dgm:spPr>
        <a:solidFill>
          <a:srgbClr val="BF9000"/>
        </a:solidFill>
        <a:effectLst>
          <a:outerShdw blurRad="50800" dist="38100" dir="2700000" algn="tl" rotWithShape="0">
            <a:prstClr val="black">
              <a:alpha val="40000"/>
            </a:prstClr>
          </a:outerShdw>
        </a:effectLst>
      </dgm:spPr>
      <dgm:t>
        <a:bodyPr/>
        <a:lstStyle/>
        <a:p>
          <a:r>
            <a:rPr lang="pt-PT" dirty="0" err="1"/>
            <a:t>Heightened</a:t>
          </a:r>
          <a:r>
            <a:rPr lang="pt-PT" dirty="0"/>
            <a:t> </a:t>
          </a:r>
          <a:r>
            <a:rPr lang="pt-PT" dirty="0" err="1"/>
            <a:t>Readiness</a:t>
          </a:r>
          <a:endParaRPr lang="pt-PT" dirty="0"/>
        </a:p>
      </dgm:t>
    </dgm:pt>
    <dgm:pt modelId="{D623FC6C-184D-D549-ADE6-6DEE3D68C5F9}" type="parTrans" cxnId="{C8D4BED0-5E5E-B240-BAE1-1D797AADC1CA}">
      <dgm:prSet/>
      <dgm:spPr/>
      <dgm:t>
        <a:bodyPr/>
        <a:lstStyle/>
        <a:p>
          <a:endParaRPr lang="pt-PT"/>
        </a:p>
      </dgm:t>
    </dgm:pt>
    <dgm:pt modelId="{1545150B-BD11-DE40-BC1C-F816B1AEED71}" type="sibTrans" cxnId="{C8D4BED0-5E5E-B240-BAE1-1D797AADC1CA}">
      <dgm:prSet/>
      <dgm:spPr/>
      <dgm:t>
        <a:bodyPr/>
        <a:lstStyle/>
        <a:p>
          <a:endParaRPr lang="pt-PT"/>
        </a:p>
      </dgm:t>
    </dgm:pt>
    <dgm:pt modelId="{14461967-BC6B-BC4E-A9C0-254038CCAF4C}">
      <dgm:prSet phldrT="[Texto]"/>
      <dgm:spPr>
        <a:solidFill>
          <a:srgbClr val="EE7D31"/>
        </a:solidFill>
        <a:effectLst>
          <a:outerShdw blurRad="50800" dist="38100" dir="2700000" algn="tl" rotWithShape="0">
            <a:prstClr val="black">
              <a:alpha val="40000"/>
            </a:prstClr>
          </a:outerShdw>
        </a:effectLst>
      </dgm:spPr>
      <dgm:t>
        <a:bodyPr/>
        <a:lstStyle/>
        <a:p>
          <a:r>
            <a:rPr lang="pt-PT" dirty="0" err="1"/>
            <a:t>Full</a:t>
          </a:r>
          <a:r>
            <a:rPr lang="pt-PT" dirty="0"/>
            <a:t> </a:t>
          </a:r>
          <a:r>
            <a:rPr lang="pt-PT" dirty="0" err="1"/>
            <a:t>Activation</a:t>
          </a:r>
          <a:endParaRPr lang="pt-PT" dirty="0"/>
        </a:p>
      </dgm:t>
    </dgm:pt>
    <dgm:pt modelId="{B9AE7C15-549D-D144-A72E-808E0B71F3DB}" type="parTrans" cxnId="{08E55889-1550-384D-B8FE-6C8FFA8236DC}">
      <dgm:prSet/>
      <dgm:spPr/>
      <dgm:t>
        <a:bodyPr/>
        <a:lstStyle/>
        <a:p>
          <a:endParaRPr lang="pt-PT"/>
        </a:p>
      </dgm:t>
    </dgm:pt>
    <dgm:pt modelId="{E703998C-BE88-A14A-8F51-9924B642B699}" type="sibTrans" cxnId="{08E55889-1550-384D-B8FE-6C8FFA8236DC}">
      <dgm:prSet/>
      <dgm:spPr/>
      <dgm:t>
        <a:bodyPr/>
        <a:lstStyle/>
        <a:p>
          <a:endParaRPr lang="pt-PT"/>
        </a:p>
      </dgm:t>
    </dgm:pt>
    <dgm:pt modelId="{FEF55540-46CC-4349-871E-FB556DE57741}">
      <dgm:prSet phldrT="[Texto]"/>
      <dgm:spPr>
        <a:solidFill>
          <a:srgbClr val="002060"/>
        </a:solidFill>
        <a:effectLst>
          <a:outerShdw blurRad="50800" dist="38100" dir="2700000" algn="tl" rotWithShape="0">
            <a:prstClr val="black">
              <a:alpha val="40000"/>
            </a:prstClr>
          </a:outerShdw>
        </a:effectLst>
      </dgm:spPr>
      <dgm:t>
        <a:bodyPr/>
        <a:lstStyle/>
        <a:p>
          <a:r>
            <a:rPr lang="pt-PT" dirty="0"/>
            <a:t>De-</a:t>
          </a:r>
          <a:r>
            <a:rPr lang="pt-PT" dirty="0" err="1"/>
            <a:t>Escalation</a:t>
          </a:r>
          <a:endParaRPr lang="pt-PT" dirty="0"/>
        </a:p>
      </dgm:t>
    </dgm:pt>
    <dgm:pt modelId="{43B41EE0-AE76-7E4F-8AD4-4403B06337C5}" type="parTrans" cxnId="{AF0C6243-15A0-304F-89E0-B4920D4B1551}">
      <dgm:prSet/>
      <dgm:spPr/>
      <dgm:t>
        <a:bodyPr/>
        <a:lstStyle/>
        <a:p>
          <a:endParaRPr lang="pt-PT"/>
        </a:p>
      </dgm:t>
    </dgm:pt>
    <dgm:pt modelId="{85763D99-0F57-3646-A653-1909904581D7}" type="sibTrans" cxnId="{AF0C6243-15A0-304F-89E0-B4920D4B1551}">
      <dgm:prSet/>
      <dgm:spPr/>
      <dgm:t>
        <a:bodyPr/>
        <a:lstStyle/>
        <a:p>
          <a:endParaRPr lang="pt-PT"/>
        </a:p>
      </dgm:t>
    </dgm:pt>
    <dgm:pt modelId="{D5027758-4447-3646-BE9B-B9B5A09ED139}">
      <dgm:prSet phldrT="[Texto]"/>
      <dgm:spPr>
        <a:solidFill>
          <a:schemeClr val="accent6">
            <a:lumMod val="60000"/>
            <a:lumOff val="40000"/>
          </a:schemeClr>
        </a:solidFill>
        <a:effectLst>
          <a:outerShdw blurRad="50800" dist="38100" dir="2700000" algn="tl" rotWithShape="0">
            <a:prstClr val="black">
              <a:alpha val="40000"/>
            </a:prstClr>
          </a:outerShdw>
        </a:effectLst>
      </dgm:spPr>
      <dgm:t>
        <a:bodyPr/>
        <a:lstStyle/>
        <a:p>
          <a:r>
            <a:rPr lang="pt-PT" dirty="0" err="1"/>
            <a:t>Recovery</a:t>
          </a:r>
          <a:endParaRPr lang="pt-PT" dirty="0"/>
        </a:p>
      </dgm:t>
    </dgm:pt>
    <dgm:pt modelId="{C76C131F-D9C9-0641-837D-4D2B5A4A4337}" type="parTrans" cxnId="{387B95D4-11D0-AC4A-9618-CF4D541889D8}">
      <dgm:prSet/>
      <dgm:spPr/>
      <dgm:t>
        <a:bodyPr/>
        <a:lstStyle/>
        <a:p>
          <a:endParaRPr lang="pt-PT"/>
        </a:p>
      </dgm:t>
    </dgm:pt>
    <dgm:pt modelId="{63419DA6-6AD3-6949-97AD-AA595A3DCBFA}" type="sibTrans" cxnId="{387B95D4-11D0-AC4A-9618-CF4D541889D8}">
      <dgm:prSet/>
      <dgm:spPr/>
      <dgm:t>
        <a:bodyPr/>
        <a:lstStyle/>
        <a:p>
          <a:endParaRPr lang="pt-PT"/>
        </a:p>
      </dgm:t>
    </dgm:pt>
    <dgm:pt modelId="{4A58240D-F8AB-474F-9ACC-02A04255B613}" type="pres">
      <dgm:prSet presAssocID="{8B6328B1-4143-0641-9EE1-0B87731216B7}" presName="Name0" presStyleCnt="0">
        <dgm:presLayoutVars>
          <dgm:dir/>
          <dgm:resizeHandles val="exact"/>
        </dgm:presLayoutVars>
      </dgm:prSet>
      <dgm:spPr/>
    </dgm:pt>
    <dgm:pt modelId="{CDBF521D-DC37-6743-8D65-D0DE914F49F0}" type="pres">
      <dgm:prSet presAssocID="{E54233C9-E465-3E4F-9F19-D517CFD0C930}" presName="parTxOnly" presStyleLbl="node1" presStyleIdx="0" presStyleCnt="5">
        <dgm:presLayoutVars>
          <dgm:bulletEnabled val="1"/>
        </dgm:presLayoutVars>
      </dgm:prSet>
      <dgm:spPr/>
    </dgm:pt>
    <dgm:pt modelId="{A11A782B-C9F1-F44A-891B-2452A1D9C9BF}" type="pres">
      <dgm:prSet presAssocID="{47BB377C-37DC-CC4F-94E9-0ACC1031429C}" presName="parSpace" presStyleCnt="0"/>
      <dgm:spPr/>
    </dgm:pt>
    <dgm:pt modelId="{8A70A206-C703-EE43-A47B-5A1195CE28B8}" type="pres">
      <dgm:prSet presAssocID="{85AC9D9C-4304-B344-83D6-4FEB82F74CDA}" presName="parTxOnly" presStyleLbl="node1" presStyleIdx="1" presStyleCnt="5">
        <dgm:presLayoutVars>
          <dgm:bulletEnabled val="1"/>
        </dgm:presLayoutVars>
      </dgm:prSet>
      <dgm:spPr/>
    </dgm:pt>
    <dgm:pt modelId="{19356CBF-782D-3645-BEB5-CB03EEC64ED8}" type="pres">
      <dgm:prSet presAssocID="{1545150B-BD11-DE40-BC1C-F816B1AEED71}" presName="parSpace" presStyleCnt="0"/>
      <dgm:spPr/>
    </dgm:pt>
    <dgm:pt modelId="{A8CD5062-572D-7F4F-9CF2-DD9374FBFAE1}" type="pres">
      <dgm:prSet presAssocID="{14461967-BC6B-BC4E-A9C0-254038CCAF4C}" presName="parTxOnly" presStyleLbl="node1" presStyleIdx="2" presStyleCnt="5">
        <dgm:presLayoutVars>
          <dgm:bulletEnabled val="1"/>
        </dgm:presLayoutVars>
      </dgm:prSet>
      <dgm:spPr/>
    </dgm:pt>
    <dgm:pt modelId="{FCB69972-EA18-7A4B-B42A-FE634633E8FA}" type="pres">
      <dgm:prSet presAssocID="{E703998C-BE88-A14A-8F51-9924B642B699}" presName="parSpace" presStyleCnt="0"/>
      <dgm:spPr/>
    </dgm:pt>
    <dgm:pt modelId="{D6ADAFBC-0CDC-354B-BCBF-FC714F0593FD}" type="pres">
      <dgm:prSet presAssocID="{FEF55540-46CC-4349-871E-FB556DE57741}" presName="parTxOnly" presStyleLbl="node1" presStyleIdx="3" presStyleCnt="5">
        <dgm:presLayoutVars>
          <dgm:bulletEnabled val="1"/>
        </dgm:presLayoutVars>
      </dgm:prSet>
      <dgm:spPr/>
    </dgm:pt>
    <dgm:pt modelId="{B2DDFF79-9DF4-BA4B-80A2-8BA623BA6237}" type="pres">
      <dgm:prSet presAssocID="{85763D99-0F57-3646-A653-1909904581D7}" presName="parSpace" presStyleCnt="0"/>
      <dgm:spPr/>
    </dgm:pt>
    <dgm:pt modelId="{660AF687-C90F-7244-B302-CCA9EB9C4968}" type="pres">
      <dgm:prSet presAssocID="{D5027758-4447-3646-BE9B-B9B5A09ED139}" presName="parTxOnly" presStyleLbl="node1" presStyleIdx="4" presStyleCnt="5">
        <dgm:presLayoutVars>
          <dgm:bulletEnabled val="1"/>
        </dgm:presLayoutVars>
      </dgm:prSet>
      <dgm:spPr/>
    </dgm:pt>
  </dgm:ptLst>
  <dgm:cxnLst>
    <dgm:cxn modelId="{68C5BE27-76FD-D146-8BEF-718EC04D589D}" type="presOf" srcId="{D5027758-4447-3646-BE9B-B9B5A09ED139}" destId="{660AF687-C90F-7244-B302-CCA9EB9C4968}" srcOrd="0" destOrd="0" presId="urn:microsoft.com/office/officeart/2005/8/layout/hChevron3"/>
    <dgm:cxn modelId="{68497638-2CC1-7A4E-BF4C-71F010136DF7}" type="presOf" srcId="{E54233C9-E465-3E4F-9F19-D517CFD0C930}" destId="{CDBF521D-DC37-6743-8D65-D0DE914F49F0}" srcOrd="0" destOrd="0" presId="urn:microsoft.com/office/officeart/2005/8/layout/hChevron3"/>
    <dgm:cxn modelId="{AF0C6243-15A0-304F-89E0-B4920D4B1551}" srcId="{8B6328B1-4143-0641-9EE1-0B87731216B7}" destId="{FEF55540-46CC-4349-871E-FB556DE57741}" srcOrd="3" destOrd="0" parTransId="{43B41EE0-AE76-7E4F-8AD4-4403B06337C5}" sibTransId="{85763D99-0F57-3646-A653-1909904581D7}"/>
    <dgm:cxn modelId="{4D3DA767-0B19-5A40-B5A1-CAD08D94841F}" type="presOf" srcId="{FEF55540-46CC-4349-871E-FB556DE57741}" destId="{D6ADAFBC-0CDC-354B-BCBF-FC714F0593FD}" srcOrd="0" destOrd="0" presId="urn:microsoft.com/office/officeart/2005/8/layout/hChevron3"/>
    <dgm:cxn modelId="{CD803A4C-AC27-6B4F-8BC7-4E8315C53865}" srcId="{8B6328B1-4143-0641-9EE1-0B87731216B7}" destId="{E54233C9-E465-3E4F-9F19-D517CFD0C930}" srcOrd="0" destOrd="0" parTransId="{5431F654-38F7-804C-9E8B-D5DAE6540EAE}" sibTransId="{47BB377C-37DC-CC4F-94E9-0ACC1031429C}"/>
    <dgm:cxn modelId="{33745E6D-7DF4-C941-8F0B-722C0B6A8D65}" type="presOf" srcId="{14461967-BC6B-BC4E-A9C0-254038CCAF4C}" destId="{A8CD5062-572D-7F4F-9CF2-DD9374FBFAE1}" srcOrd="0" destOrd="0" presId="urn:microsoft.com/office/officeart/2005/8/layout/hChevron3"/>
    <dgm:cxn modelId="{08E55889-1550-384D-B8FE-6C8FFA8236DC}" srcId="{8B6328B1-4143-0641-9EE1-0B87731216B7}" destId="{14461967-BC6B-BC4E-A9C0-254038CCAF4C}" srcOrd="2" destOrd="0" parTransId="{B9AE7C15-549D-D144-A72E-808E0B71F3DB}" sibTransId="{E703998C-BE88-A14A-8F51-9924B642B699}"/>
    <dgm:cxn modelId="{C8D4BED0-5E5E-B240-BAE1-1D797AADC1CA}" srcId="{8B6328B1-4143-0641-9EE1-0B87731216B7}" destId="{85AC9D9C-4304-B344-83D6-4FEB82F74CDA}" srcOrd="1" destOrd="0" parTransId="{D623FC6C-184D-D549-ADE6-6DEE3D68C5F9}" sibTransId="{1545150B-BD11-DE40-BC1C-F816B1AEED71}"/>
    <dgm:cxn modelId="{387B95D4-11D0-AC4A-9618-CF4D541889D8}" srcId="{8B6328B1-4143-0641-9EE1-0B87731216B7}" destId="{D5027758-4447-3646-BE9B-B9B5A09ED139}" srcOrd="4" destOrd="0" parTransId="{C76C131F-D9C9-0641-837D-4D2B5A4A4337}" sibTransId="{63419DA6-6AD3-6949-97AD-AA595A3DCBFA}"/>
    <dgm:cxn modelId="{78F588D7-AD69-C44A-96A2-C00B6DA3108A}" type="presOf" srcId="{8B6328B1-4143-0641-9EE1-0B87731216B7}" destId="{4A58240D-F8AB-474F-9ACC-02A04255B613}" srcOrd="0" destOrd="0" presId="urn:microsoft.com/office/officeart/2005/8/layout/hChevron3"/>
    <dgm:cxn modelId="{ED5391EE-98D4-074E-B492-512A59C2BF48}" type="presOf" srcId="{85AC9D9C-4304-B344-83D6-4FEB82F74CDA}" destId="{8A70A206-C703-EE43-A47B-5A1195CE28B8}" srcOrd="0" destOrd="0" presId="urn:microsoft.com/office/officeart/2005/8/layout/hChevron3"/>
    <dgm:cxn modelId="{07155BEA-0836-CD46-A8B7-0E08D4CC4C96}" type="presParOf" srcId="{4A58240D-F8AB-474F-9ACC-02A04255B613}" destId="{CDBF521D-DC37-6743-8D65-D0DE914F49F0}" srcOrd="0" destOrd="0" presId="urn:microsoft.com/office/officeart/2005/8/layout/hChevron3"/>
    <dgm:cxn modelId="{B0F11883-2B32-5543-BBE6-3ECDD6863BCB}" type="presParOf" srcId="{4A58240D-F8AB-474F-9ACC-02A04255B613}" destId="{A11A782B-C9F1-F44A-891B-2452A1D9C9BF}" srcOrd="1" destOrd="0" presId="urn:microsoft.com/office/officeart/2005/8/layout/hChevron3"/>
    <dgm:cxn modelId="{708FFF0B-CFAA-D742-AA92-442CA0D71906}" type="presParOf" srcId="{4A58240D-F8AB-474F-9ACC-02A04255B613}" destId="{8A70A206-C703-EE43-A47B-5A1195CE28B8}" srcOrd="2" destOrd="0" presId="urn:microsoft.com/office/officeart/2005/8/layout/hChevron3"/>
    <dgm:cxn modelId="{9AC2A6E6-6D89-C449-8FF4-A376E5BABC39}" type="presParOf" srcId="{4A58240D-F8AB-474F-9ACC-02A04255B613}" destId="{19356CBF-782D-3645-BEB5-CB03EEC64ED8}" srcOrd="3" destOrd="0" presId="urn:microsoft.com/office/officeart/2005/8/layout/hChevron3"/>
    <dgm:cxn modelId="{9C3A1104-9717-A04C-8747-382687C41FF8}" type="presParOf" srcId="{4A58240D-F8AB-474F-9ACC-02A04255B613}" destId="{A8CD5062-572D-7F4F-9CF2-DD9374FBFAE1}" srcOrd="4" destOrd="0" presId="urn:microsoft.com/office/officeart/2005/8/layout/hChevron3"/>
    <dgm:cxn modelId="{E2A76758-3EC5-7F44-817B-2ED37819EB57}" type="presParOf" srcId="{4A58240D-F8AB-474F-9ACC-02A04255B613}" destId="{FCB69972-EA18-7A4B-B42A-FE634633E8FA}" srcOrd="5" destOrd="0" presId="urn:microsoft.com/office/officeart/2005/8/layout/hChevron3"/>
    <dgm:cxn modelId="{3362F680-13DC-A54D-ABF2-898F249601D7}" type="presParOf" srcId="{4A58240D-F8AB-474F-9ACC-02A04255B613}" destId="{D6ADAFBC-0CDC-354B-BCBF-FC714F0593FD}" srcOrd="6" destOrd="0" presId="urn:microsoft.com/office/officeart/2005/8/layout/hChevron3"/>
    <dgm:cxn modelId="{0B432223-0FC2-6145-AC4C-B7216F9A5FDA}" type="presParOf" srcId="{4A58240D-F8AB-474F-9ACC-02A04255B613}" destId="{B2DDFF79-9DF4-BA4B-80A2-8BA623BA6237}" srcOrd="7" destOrd="0" presId="urn:microsoft.com/office/officeart/2005/8/layout/hChevron3"/>
    <dgm:cxn modelId="{A4F0E127-45A5-C748-859C-33C3FDCA5E58}" type="presParOf" srcId="{4A58240D-F8AB-474F-9ACC-02A04255B613}" destId="{660AF687-C90F-7244-B302-CCA9EB9C4968}" srcOrd="8" destOrd="0" presId="urn:microsoft.com/office/officeart/2005/8/layout/hChevron3"/>
  </dgm:cxnLst>
  <dgm:bg>
    <a:effectLst>
      <a:outerShdw blurRad="50800" dist="38100" dir="10800000" algn="r" rotWithShape="0">
        <a:prstClr val="black">
          <a:alpha val="40000"/>
        </a:prstClr>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B6328B1-4143-0641-9EE1-0B87731216B7}" type="doc">
      <dgm:prSet loTypeId="urn:microsoft.com/office/officeart/2005/8/layout/hChevron3" loCatId="" qsTypeId="urn:microsoft.com/office/officeart/2005/8/quickstyle/simple5" qsCatId="simple" csTypeId="urn:microsoft.com/office/officeart/2005/8/colors/accent1_2" csCatId="accent1" phldr="1"/>
      <dgm:spPr/>
    </dgm:pt>
    <dgm:pt modelId="{E54233C9-E465-3E4F-9F19-D517CFD0C930}">
      <dgm:prSet phldrT="[Texto]"/>
      <dgm:spPr>
        <a:solidFill>
          <a:srgbClr val="006600"/>
        </a:solidFill>
        <a:effectLst>
          <a:outerShdw blurRad="50800" dist="38100" dir="2700000" algn="tl" rotWithShape="0">
            <a:prstClr val="black">
              <a:alpha val="40000"/>
            </a:prstClr>
          </a:outerShdw>
        </a:effectLst>
      </dgm:spPr>
      <dgm:t>
        <a:bodyPr/>
        <a:lstStyle/>
        <a:p>
          <a:r>
            <a:rPr lang="pt-PT" dirty="0" err="1"/>
            <a:t>Baseline</a:t>
          </a:r>
          <a:r>
            <a:rPr lang="pt-PT" dirty="0"/>
            <a:t> </a:t>
          </a:r>
          <a:r>
            <a:rPr lang="pt-PT" dirty="0" err="1"/>
            <a:t>Preparedness</a:t>
          </a:r>
          <a:endParaRPr lang="pt-PT" dirty="0"/>
        </a:p>
      </dgm:t>
    </dgm:pt>
    <dgm:pt modelId="{5431F654-38F7-804C-9E8B-D5DAE6540EAE}" type="parTrans" cxnId="{CD803A4C-AC27-6B4F-8BC7-4E8315C53865}">
      <dgm:prSet/>
      <dgm:spPr/>
      <dgm:t>
        <a:bodyPr/>
        <a:lstStyle/>
        <a:p>
          <a:endParaRPr lang="pt-PT"/>
        </a:p>
      </dgm:t>
    </dgm:pt>
    <dgm:pt modelId="{47BB377C-37DC-CC4F-94E9-0ACC1031429C}" type="sibTrans" cxnId="{CD803A4C-AC27-6B4F-8BC7-4E8315C53865}">
      <dgm:prSet/>
      <dgm:spPr/>
      <dgm:t>
        <a:bodyPr/>
        <a:lstStyle/>
        <a:p>
          <a:endParaRPr lang="pt-PT"/>
        </a:p>
      </dgm:t>
    </dgm:pt>
    <dgm:pt modelId="{85AC9D9C-4304-B344-83D6-4FEB82F74CDA}">
      <dgm:prSet phldrT="[Texto]"/>
      <dgm:spPr>
        <a:solidFill>
          <a:srgbClr val="BF9000"/>
        </a:solidFill>
        <a:effectLst>
          <a:outerShdw blurRad="50800" dist="38100" dir="2700000" algn="tl" rotWithShape="0">
            <a:prstClr val="black">
              <a:alpha val="40000"/>
            </a:prstClr>
          </a:outerShdw>
        </a:effectLst>
      </dgm:spPr>
      <dgm:t>
        <a:bodyPr/>
        <a:lstStyle/>
        <a:p>
          <a:r>
            <a:rPr lang="pt-PT" dirty="0" err="1"/>
            <a:t>Heightened</a:t>
          </a:r>
          <a:r>
            <a:rPr lang="pt-PT" dirty="0"/>
            <a:t> </a:t>
          </a:r>
          <a:r>
            <a:rPr lang="pt-PT" dirty="0" err="1"/>
            <a:t>Readiness</a:t>
          </a:r>
          <a:endParaRPr lang="pt-PT" dirty="0"/>
        </a:p>
      </dgm:t>
    </dgm:pt>
    <dgm:pt modelId="{D623FC6C-184D-D549-ADE6-6DEE3D68C5F9}" type="parTrans" cxnId="{C8D4BED0-5E5E-B240-BAE1-1D797AADC1CA}">
      <dgm:prSet/>
      <dgm:spPr/>
      <dgm:t>
        <a:bodyPr/>
        <a:lstStyle/>
        <a:p>
          <a:endParaRPr lang="pt-PT"/>
        </a:p>
      </dgm:t>
    </dgm:pt>
    <dgm:pt modelId="{1545150B-BD11-DE40-BC1C-F816B1AEED71}" type="sibTrans" cxnId="{C8D4BED0-5E5E-B240-BAE1-1D797AADC1CA}">
      <dgm:prSet/>
      <dgm:spPr/>
      <dgm:t>
        <a:bodyPr/>
        <a:lstStyle/>
        <a:p>
          <a:endParaRPr lang="pt-PT"/>
        </a:p>
      </dgm:t>
    </dgm:pt>
    <dgm:pt modelId="{14461967-BC6B-BC4E-A9C0-254038CCAF4C}">
      <dgm:prSet phldrT="[Texto]"/>
      <dgm:spPr>
        <a:solidFill>
          <a:srgbClr val="EE7D31"/>
        </a:solidFill>
        <a:effectLst>
          <a:outerShdw blurRad="50800" dist="38100" dir="2700000" algn="tl" rotWithShape="0">
            <a:prstClr val="black">
              <a:alpha val="40000"/>
            </a:prstClr>
          </a:outerShdw>
        </a:effectLst>
      </dgm:spPr>
      <dgm:t>
        <a:bodyPr/>
        <a:lstStyle/>
        <a:p>
          <a:r>
            <a:rPr lang="pt-PT" dirty="0" err="1"/>
            <a:t>Full</a:t>
          </a:r>
          <a:r>
            <a:rPr lang="pt-PT" dirty="0"/>
            <a:t> </a:t>
          </a:r>
          <a:r>
            <a:rPr lang="pt-PT" dirty="0" err="1"/>
            <a:t>Activation</a:t>
          </a:r>
          <a:endParaRPr lang="pt-PT" dirty="0"/>
        </a:p>
      </dgm:t>
    </dgm:pt>
    <dgm:pt modelId="{B9AE7C15-549D-D144-A72E-808E0B71F3DB}" type="parTrans" cxnId="{08E55889-1550-384D-B8FE-6C8FFA8236DC}">
      <dgm:prSet/>
      <dgm:spPr/>
      <dgm:t>
        <a:bodyPr/>
        <a:lstStyle/>
        <a:p>
          <a:endParaRPr lang="pt-PT"/>
        </a:p>
      </dgm:t>
    </dgm:pt>
    <dgm:pt modelId="{E703998C-BE88-A14A-8F51-9924B642B699}" type="sibTrans" cxnId="{08E55889-1550-384D-B8FE-6C8FFA8236DC}">
      <dgm:prSet/>
      <dgm:spPr/>
      <dgm:t>
        <a:bodyPr/>
        <a:lstStyle/>
        <a:p>
          <a:endParaRPr lang="pt-PT"/>
        </a:p>
      </dgm:t>
    </dgm:pt>
    <dgm:pt modelId="{FEF55540-46CC-4349-871E-FB556DE57741}">
      <dgm:prSet phldrT="[Texto]"/>
      <dgm:spPr>
        <a:solidFill>
          <a:srgbClr val="002060"/>
        </a:solidFill>
        <a:effectLst>
          <a:outerShdw blurRad="50800" dist="38100" dir="2700000" algn="tl" rotWithShape="0">
            <a:prstClr val="black">
              <a:alpha val="40000"/>
            </a:prstClr>
          </a:outerShdw>
        </a:effectLst>
      </dgm:spPr>
      <dgm:t>
        <a:bodyPr/>
        <a:lstStyle/>
        <a:p>
          <a:r>
            <a:rPr lang="pt-PT" dirty="0"/>
            <a:t>De-</a:t>
          </a:r>
          <a:r>
            <a:rPr lang="pt-PT" dirty="0" err="1"/>
            <a:t>Escalation</a:t>
          </a:r>
          <a:endParaRPr lang="pt-PT" dirty="0"/>
        </a:p>
      </dgm:t>
    </dgm:pt>
    <dgm:pt modelId="{43B41EE0-AE76-7E4F-8AD4-4403B06337C5}" type="parTrans" cxnId="{AF0C6243-15A0-304F-89E0-B4920D4B1551}">
      <dgm:prSet/>
      <dgm:spPr/>
      <dgm:t>
        <a:bodyPr/>
        <a:lstStyle/>
        <a:p>
          <a:endParaRPr lang="pt-PT"/>
        </a:p>
      </dgm:t>
    </dgm:pt>
    <dgm:pt modelId="{85763D99-0F57-3646-A653-1909904581D7}" type="sibTrans" cxnId="{AF0C6243-15A0-304F-89E0-B4920D4B1551}">
      <dgm:prSet/>
      <dgm:spPr/>
      <dgm:t>
        <a:bodyPr/>
        <a:lstStyle/>
        <a:p>
          <a:endParaRPr lang="pt-PT"/>
        </a:p>
      </dgm:t>
    </dgm:pt>
    <dgm:pt modelId="{D5027758-4447-3646-BE9B-B9B5A09ED139}">
      <dgm:prSet phldrT="[Texto]"/>
      <dgm:spPr>
        <a:solidFill>
          <a:schemeClr val="tx2"/>
        </a:solidFill>
        <a:effectLst>
          <a:outerShdw blurRad="50800" dist="38100" dir="2700000" algn="tl" rotWithShape="0">
            <a:prstClr val="black">
              <a:alpha val="40000"/>
            </a:prstClr>
          </a:outerShdw>
        </a:effectLst>
      </dgm:spPr>
      <dgm:t>
        <a:bodyPr/>
        <a:lstStyle/>
        <a:p>
          <a:r>
            <a:rPr lang="pt-PT" dirty="0" err="1"/>
            <a:t>Recovery</a:t>
          </a:r>
          <a:endParaRPr lang="pt-PT" dirty="0"/>
        </a:p>
      </dgm:t>
    </dgm:pt>
    <dgm:pt modelId="{C76C131F-D9C9-0641-837D-4D2B5A4A4337}" type="parTrans" cxnId="{387B95D4-11D0-AC4A-9618-CF4D541889D8}">
      <dgm:prSet/>
      <dgm:spPr/>
      <dgm:t>
        <a:bodyPr/>
        <a:lstStyle/>
        <a:p>
          <a:endParaRPr lang="pt-PT"/>
        </a:p>
      </dgm:t>
    </dgm:pt>
    <dgm:pt modelId="{63419DA6-6AD3-6949-97AD-AA595A3DCBFA}" type="sibTrans" cxnId="{387B95D4-11D0-AC4A-9618-CF4D541889D8}">
      <dgm:prSet/>
      <dgm:spPr/>
      <dgm:t>
        <a:bodyPr/>
        <a:lstStyle/>
        <a:p>
          <a:endParaRPr lang="pt-PT"/>
        </a:p>
      </dgm:t>
    </dgm:pt>
    <dgm:pt modelId="{4A58240D-F8AB-474F-9ACC-02A04255B613}" type="pres">
      <dgm:prSet presAssocID="{8B6328B1-4143-0641-9EE1-0B87731216B7}" presName="Name0" presStyleCnt="0">
        <dgm:presLayoutVars>
          <dgm:dir/>
          <dgm:resizeHandles val="exact"/>
        </dgm:presLayoutVars>
      </dgm:prSet>
      <dgm:spPr/>
    </dgm:pt>
    <dgm:pt modelId="{CDBF521D-DC37-6743-8D65-D0DE914F49F0}" type="pres">
      <dgm:prSet presAssocID="{E54233C9-E465-3E4F-9F19-D517CFD0C930}" presName="parTxOnly" presStyleLbl="node1" presStyleIdx="0" presStyleCnt="5">
        <dgm:presLayoutVars>
          <dgm:bulletEnabled val="1"/>
        </dgm:presLayoutVars>
      </dgm:prSet>
      <dgm:spPr/>
    </dgm:pt>
    <dgm:pt modelId="{A11A782B-C9F1-F44A-891B-2452A1D9C9BF}" type="pres">
      <dgm:prSet presAssocID="{47BB377C-37DC-CC4F-94E9-0ACC1031429C}" presName="parSpace" presStyleCnt="0"/>
      <dgm:spPr/>
    </dgm:pt>
    <dgm:pt modelId="{8A70A206-C703-EE43-A47B-5A1195CE28B8}" type="pres">
      <dgm:prSet presAssocID="{85AC9D9C-4304-B344-83D6-4FEB82F74CDA}" presName="parTxOnly" presStyleLbl="node1" presStyleIdx="1" presStyleCnt="5">
        <dgm:presLayoutVars>
          <dgm:bulletEnabled val="1"/>
        </dgm:presLayoutVars>
      </dgm:prSet>
      <dgm:spPr/>
    </dgm:pt>
    <dgm:pt modelId="{19356CBF-782D-3645-BEB5-CB03EEC64ED8}" type="pres">
      <dgm:prSet presAssocID="{1545150B-BD11-DE40-BC1C-F816B1AEED71}" presName="parSpace" presStyleCnt="0"/>
      <dgm:spPr/>
    </dgm:pt>
    <dgm:pt modelId="{A8CD5062-572D-7F4F-9CF2-DD9374FBFAE1}" type="pres">
      <dgm:prSet presAssocID="{14461967-BC6B-BC4E-A9C0-254038CCAF4C}" presName="parTxOnly" presStyleLbl="node1" presStyleIdx="2" presStyleCnt="5">
        <dgm:presLayoutVars>
          <dgm:bulletEnabled val="1"/>
        </dgm:presLayoutVars>
      </dgm:prSet>
      <dgm:spPr/>
    </dgm:pt>
    <dgm:pt modelId="{FCB69972-EA18-7A4B-B42A-FE634633E8FA}" type="pres">
      <dgm:prSet presAssocID="{E703998C-BE88-A14A-8F51-9924B642B699}" presName="parSpace" presStyleCnt="0"/>
      <dgm:spPr/>
    </dgm:pt>
    <dgm:pt modelId="{D6ADAFBC-0CDC-354B-BCBF-FC714F0593FD}" type="pres">
      <dgm:prSet presAssocID="{FEF55540-46CC-4349-871E-FB556DE57741}" presName="parTxOnly" presStyleLbl="node1" presStyleIdx="3" presStyleCnt="5">
        <dgm:presLayoutVars>
          <dgm:bulletEnabled val="1"/>
        </dgm:presLayoutVars>
      </dgm:prSet>
      <dgm:spPr/>
    </dgm:pt>
    <dgm:pt modelId="{B2DDFF79-9DF4-BA4B-80A2-8BA623BA6237}" type="pres">
      <dgm:prSet presAssocID="{85763D99-0F57-3646-A653-1909904581D7}" presName="parSpace" presStyleCnt="0"/>
      <dgm:spPr/>
    </dgm:pt>
    <dgm:pt modelId="{660AF687-C90F-7244-B302-CCA9EB9C4968}" type="pres">
      <dgm:prSet presAssocID="{D5027758-4447-3646-BE9B-B9B5A09ED139}" presName="parTxOnly" presStyleLbl="node1" presStyleIdx="4" presStyleCnt="5">
        <dgm:presLayoutVars>
          <dgm:bulletEnabled val="1"/>
        </dgm:presLayoutVars>
      </dgm:prSet>
      <dgm:spPr/>
    </dgm:pt>
  </dgm:ptLst>
  <dgm:cxnLst>
    <dgm:cxn modelId="{68C5BE27-76FD-D146-8BEF-718EC04D589D}" type="presOf" srcId="{D5027758-4447-3646-BE9B-B9B5A09ED139}" destId="{660AF687-C90F-7244-B302-CCA9EB9C4968}" srcOrd="0" destOrd="0" presId="urn:microsoft.com/office/officeart/2005/8/layout/hChevron3"/>
    <dgm:cxn modelId="{68497638-2CC1-7A4E-BF4C-71F010136DF7}" type="presOf" srcId="{E54233C9-E465-3E4F-9F19-D517CFD0C930}" destId="{CDBF521D-DC37-6743-8D65-D0DE914F49F0}" srcOrd="0" destOrd="0" presId="urn:microsoft.com/office/officeart/2005/8/layout/hChevron3"/>
    <dgm:cxn modelId="{AF0C6243-15A0-304F-89E0-B4920D4B1551}" srcId="{8B6328B1-4143-0641-9EE1-0B87731216B7}" destId="{FEF55540-46CC-4349-871E-FB556DE57741}" srcOrd="3" destOrd="0" parTransId="{43B41EE0-AE76-7E4F-8AD4-4403B06337C5}" sibTransId="{85763D99-0F57-3646-A653-1909904581D7}"/>
    <dgm:cxn modelId="{4D3DA767-0B19-5A40-B5A1-CAD08D94841F}" type="presOf" srcId="{FEF55540-46CC-4349-871E-FB556DE57741}" destId="{D6ADAFBC-0CDC-354B-BCBF-FC714F0593FD}" srcOrd="0" destOrd="0" presId="urn:microsoft.com/office/officeart/2005/8/layout/hChevron3"/>
    <dgm:cxn modelId="{CD803A4C-AC27-6B4F-8BC7-4E8315C53865}" srcId="{8B6328B1-4143-0641-9EE1-0B87731216B7}" destId="{E54233C9-E465-3E4F-9F19-D517CFD0C930}" srcOrd="0" destOrd="0" parTransId="{5431F654-38F7-804C-9E8B-D5DAE6540EAE}" sibTransId="{47BB377C-37DC-CC4F-94E9-0ACC1031429C}"/>
    <dgm:cxn modelId="{33745E6D-7DF4-C941-8F0B-722C0B6A8D65}" type="presOf" srcId="{14461967-BC6B-BC4E-A9C0-254038CCAF4C}" destId="{A8CD5062-572D-7F4F-9CF2-DD9374FBFAE1}" srcOrd="0" destOrd="0" presId="urn:microsoft.com/office/officeart/2005/8/layout/hChevron3"/>
    <dgm:cxn modelId="{08E55889-1550-384D-B8FE-6C8FFA8236DC}" srcId="{8B6328B1-4143-0641-9EE1-0B87731216B7}" destId="{14461967-BC6B-BC4E-A9C0-254038CCAF4C}" srcOrd="2" destOrd="0" parTransId="{B9AE7C15-549D-D144-A72E-808E0B71F3DB}" sibTransId="{E703998C-BE88-A14A-8F51-9924B642B699}"/>
    <dgm:cxn modelId="{C8D4BED0-5E5E-B240-BAE1-1D797AADC1CA}" srcId="{8B6328B1-4143-0641-9EE1-0B87731216B7}" destId="{85AC9D9C-4304-B344-83D6-4FEB82F74CDA}" srcOrd="1" destOrd="0" parTransId="{D623FC6C-184D-D549-ADE6-6DEE3D68C5F9}" sibTransId="{1545150B-BD11-DE40-BC1C-F816B1AEED71}"/>
    <dgm:cxn modelId="{387B95D4-11D0-AC4A-9618-CF4D541889D8}" srcId="{8B6328B1-4143-0641-9EE1-0B87731216B7}" destId="{D5027758-4447-3646-BE9B-B9B5A09ED139}" srcOrd="4" destOrd="0" parTransId="{C76C131F-D9C9-0641-837D-4D2B5A4A4337}" sibTransId="{63419DA6-6AD3-6949-97AD-AA595A3DCBFA}"/>
    <dgm:cxn modelId="{78F588D7-AD69-C44A-96A2-C00B6DA3108A}" type="presOf" srcId="{8B6328B1-4143-0641-9EE1-0B87731216B7}" destId="{4A58240D-F8AB-474F-9ACC-02A04255B613}" srcOrd="0" destOrd="0" presId="urn:microsoft.com/office/officeart/2005/8/layout/hChevron3"/>
    <dgm:cxn modelId="{ED5391EE-98D4-074E-B492-512A59C2BF48}" type="presOf" srcId="{85AC9D9C-4304-B344-83D6-4FEB82F74CDA}" destId="{8A70A206-C703-EE43-A47B-5A1195CE28B8}" srcOrd="0" destOrd="0" presId="urn:microsoft.com/office/officeart/2005/8/layout/hChevron3"/>
    <dgm:cxn modelId="{07155BEA-0836-CD46-A8B7-0E08D4CC4C96}" type="presParOf" srcId="{4A58240D-F8AB-474F-9ACC-02A04255B613}" destId="{CDBF521D-DC37-6743-8D65-D0DE914F49F0}" srcOrd="0" destOrd="0" presId="urn:microsoft.com/office/officeart/2005/8/layout/hChevron3"/>
    <dgm:cxn modelId="{B0F11883-2B32-5543-BBE6-3ECDD6863BCB}" type="presParOf" srcId="{4A58240D-F8AB-474F-9ACC-02A04255B613}" destId="{A11A782B-C9F1-F44A-891B-2452A1D9C9BF}" srcOrd="1" destOrd="0" presId="urn:microsoft.com/office/officeart/2005/8/layout/hChevron3"/>
    <dgm:cxn modelId="{708FFF0B-CFAA-D742-AA92-442CA0D71906}" type="presParOf" srcId="{4A58240D-F8AB-474F-9ACC-02A04255B613}" destId="{8A70A206-C703-EE43-A47B-5A1195CE28B8}" srcOrd="2" destOrd="0" presId="urn:microsoft.com/office/officeart/2005/8/layout/hChevron3"/>
    <dgm:cxn modelId="{9AC2A6E6-6D89-C449-8FF4-A376E5BABC39}" type="presParOf" srcId="{4A58240D-F8AB-474F-9ACC-02A04255B613}" destId="{19356CBF-782D-3645-BEB5-CB03EEC64ED8}" srcOrd="3" destOrd="0" presId="urn:microsoft.com/office/officeart/2005/8/layout/hChevron3"/>
    <dgm:cxn modelId="{9C3A1104-9717-A04C-8747-382687C41FF8}" type="presParOf" srcId="{4A58240D-F8AB-474F-9ACC-02A04255B613}" destId="{A8CD5062-572D-7F4F-9CF2-DD9374FBFAE1}" srcOrd="4" destOrd="0" presId="urn:microsoft.com/office/officeart/2005/8/layout/hChevron3"/>
    <dgm:cxn modelId="{E2A76758-3EC5-7F44-817B-2ED37819EB57}" type="presParOf" srcId="{4A58240D-F8AB-474F-9ACC-02A04255B613}" destId="{FCB69972-EA18-7A4B-B42A-FE634633E8FA}" srcOrd="5" destOrd="0" presId="urn:microsoft.com/office/officeart/2005/8/layout/hChevron3"/>
    <dgm:cxn modelId="{3362F680-13DC-A54D-ABF2-898F249601D7}" type="presParOf" srcId="{4A58240D-F8AB-474F-9ACC-02A04255B613}" destId="{D6ADAFBC-0CDC-354B-BCBF-FC714F0593FD}" srcOrd="6" destOrd="0" presId="urn:microsoft.com/office/officeart/2005/8/layout/hChevron3"/>
    <dgm:cxn modelId="{0B432223-0FC2-6145-AC4C-B7216F9A5FDA}" type="presParOf" srcId="{4A58240D-F8AB-474F-9ACC-02A04255B613}" destId="{B2DDFF79-9DF4-BA4B-80A2-8BA623BA6237}" srcOrd="7" destOrd="0" presId="urn:microsoft.com/office/officeart/2005/8/layout/hChevron3"/>
    <dgm:cxn modelId="{A4F0E127-45A5-C748-859C-33C3FDCA5E58}" type="presParOf" srcId="{4A58240D-F8AB-474F-9ACC-02A04255B613}" destId="{660AF687-C90F-7244-B302-CCA9EB9C4968}" srcOrd="8" destOrd="0" presId="urn:microsoft.com/office/officeart/2005/8/layout/hChevron3"/>
  </dgm:cxnLst>
  <dgm:bg>
    <a:effectLst>
      <a:outerShdw blurRad="50800" dist="38100" dir="10800000" algn="r" rotWithShape="0">
        <a:prstClr val="black">
          <a:alpha val="40000"/>
        </a:prstClr>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B6328B1-4143-0641-9EE1-0B87731216B7}" type="doc">
      <dgm:prSet loTypeId="urn:microsoft.com/office/officeart/2005/8/layout/hChevron3" loCatId="" qsTypeId="urn:microsoft.com/office/officeart/2005/8/quickstyle/simple5" qsCatId="simple" csTypeId="urn:microsoft.com/office/officeart/2005/8/colors/accent1_2" csCatId="accent1" phldr="1"/>
      <dgm:spPr/>
    </dgm:pt>
    <dgm:pt modelId="{E54233C9-E465-3E4F-9F19-D517CFD0C930}">
      <dgm:prSet phldrT="[Texto]"/>
      <dgm:spPr>
        <a:solidFill>
          <a:srgbClr val="92D050"/>
        </a:solidFill>
        <a:effectLst>
          <a:outerShdw blurRad="50800" dist="38100" dir="2700000" algn="tl" rotWithShape="0">
            <a:prstClr val="black">
              <a:alpha val="40000"/>
            </a:prstClr>
          </a:outerShdw>
        </a:effectLst>
      </dgm:spPr>
      <dgm:t>
        <a:bodyPr/>
        <a:lstStyle/>
        <a:p>
          <a:r>
            <a:rPr lang="pt-PT" dirty="0" err="1"/>
            <a:t>Baseline</a:t>
          </a:r>
          <a:r>
            <a:rPr lang="pt-PT" dirty="0"/>
            <a:t> </a:t>
          </a:r>
          <a:r>
            <a:rPr lang="pt-PT" dirty="0" err="1"/>
            <a:t>Preparedness</a:t>
          </a:r>
          <a:endParaRPr lang="pt-PT" dirty="0"/>
        </a:p>
      </dgm:t>
    </dgm:pt>
    <dgm:pt modelId="{5431F654-38F7-804C-9E8B-D5DAE6540EAE}" type="parTrans" cxnId="{CD803A4C-AC27-6B4F-8BC7-4E8315C53865}">
      <dgm:prSet/>
      <dgm:spPr/>
      <dgm:t>
        <a:bodyPr/>
        <a:lstStyle/>
        <a:p>
          <a:endParaRPr lang="pt-PT"/>
        </a:p>
      </dgm:t>
    </dgm:pt>
    <dgm:pt modelId="{47BB377C-37DC-CC4F-94E9-0ACC1031429C}" type="sibTrans" cxnId="{CD803A4C-AC27-6B4F-8BC7-4E8315C53865}">
      <dgm:prSet/>
      <dgm:spPr/>
      <dgm:t>
        <a:bodyPr/>
        <a:lstStyle/>
        <a:p>
          <a:endParaRPr lang="pt-PT"/>
        </a:p>
      </dgm:t>
    </dgm:pt>
    <dgm:pt modelId="{85AC9D9C-4304-B344-83D6-4FEB82F74CDA}">
      <dgm:prSet phldrT="[Texto]"/>
      <dgm:spPr>
        <a:solidFill>
          <a:srgbClr val="BF9000"/>
        </a:solidFill>
        <a:effectLst>
          <a:outerShdw blurRad="50800" dist="38100" dir="2700000" algn="tl" rotWithShape="0">
            <a:prstClr val="black">
              <a:alpha val="40000"/>
            </a:prstClr>
          </a:outerShdw>
        </a:effectLst>
      </dgm:spPr>
      <dgm:t>
        <a:bodyPr/>
        <a:lstStyle/>
        <a:p>
          <a:r>
            <a:rPr lang="pt-PT" dirty="0" err="1"/>
            <a:t>Heightened</a:t>
          </a:r>
          <a:r>
            <a:rPr lang="pt-PT" dirty="0"/>
            <a:t> </a:t>
          </a:r>
          <a:r>
            <a:rPr lang="pt-PT" dirty="0" err="1"/>
            <a:t>Readiness</a:t>
          </a:r>
          <a:endParaRPr lang="pt-PT" dirty="0"/>
        </a:p>
      </dgm:t>
    </dgm:pt>
    <dgm:pt modelId="{D623FC6C-184D-D549-ADE6-6DEE3D68C5F9}" type="parTrans" cxnId="{C8D4BED0-5E5E-B240-BAE1-1D797AADC1CA}">
      <dgm:prSet/>
      <dgm:spPr/>
      <dgm:t>
        <a:bodyPr/>
        <a:lstStyle/>
        <a:p>
          <a:endParaRPr lang="pt-PT"/>
        </a:p>
      </dgm:t>
    </dgm:pt>
    <dgm:pt modelId="{1545150B-BD11-DE40-BC1C-F816B1AEED71}" type="sibTrans" cxnId="{C8D4BED0-5E5E-B240-BAE1-1D797AADC1CA}">
      <dgm:prSet/>
      <dgm:spPr/>
      <dgm:t>
        <a:bodyPr/>
        <a:lstStyle/>
        <a:p>
          <a:endParaRPr lang="pt-PT"/>
        </a:p>
      </dgm:t>
    </dgm:pt>
    <dgm:pt modelId="{14461967-BC6B-BC4E-A9C0-254038CCAF4C}">
      <dgm:prSet phldrT="[Texto]"/>
      <dgm:spPr>
        <a:solidFill>
          <a:srgbClr val="EE7D31"/>
        </a:solidFill>
        <a:effectLst>
          <a:outerShdw blurRad="50800" dist="38100" dir="2700000" algn="tl" rotWithShape="0">
            <a:prstClr val="black">
              <a:alpha val="40000"/>
            </a:prstClr>
          </a:outerShdw>
        </a:effectLst>
      </dgm:spPr>
      <dgm:t>
        <a:bodyPr/>
        <a:lstStyle/>
        <a:p>
          <a:r>
            <a:rPr lang="pt-PT" dirty="0" err="1"/>
            <a:t>Full</a:t>
          </a:r>
          <a:r>
            <a:rPr lang="pt-PT" dirty="0"/>
            <a:t> </a:t>
          </a:r>
          <a:r>
            <a:rPr lang="pt-PT" dirty="0" err="1"/>
            <a:t>Activation</a:t>
          </a:r>
          <a:endParaRPr lang="pt-PT" dirty="0"/>
        </a:p>
      </dgm:t>
    </dgm:pt>
    <dgm:pt modelId="{B9AE7C15-549D-D144-A72E-808E0B71F3DB}" type="parTrans" cxnId="{08E55889-1550-384D-B8FE-6C8FFA8236DC}">
      <dgm:prSet/>
      <dgm:spPr/>
      <dgm:t>
        <a:bodyPr/>
        <a:lstStyle/>
        <a:p>
          <a:endParaRPr lang="pt-PT"/>
        </a:p>
      </dgm:t>
    </dgm:pt>
    <dgm:pt modelId="{E703998C-BE88-A14A-8F51-9924B642B699}" type="sibTrans" cxnId="{08E55889-1550-384D-B8FE-6C8FFA8236DC}">
      <dgm:prSet/>
      <dgm:spPr/>
      <dgm:t>
        <a:bodyPr/>
        <a:lstStyle/>
        <a:p>
          <a:endParaRPr lang="pt-PT"/>
        </a:p>
      </dgm:t>
    </dgm:pt>
    <dgm:pt modelId="{FEF55540-46CC-4349-871E-FB556DE57741}">
      <dgm:prSet phldrT="[Texto]"/>
      <dgm:spPr>
        <a:solidFill>
          <a:srgbClr val="002060"/>
        </a:solidFill>
        <a:effectLst>
          <a:outerShdw blurRad="50800" dist="38100" dir="2700000" algn="tl" rotWithShape="0">
            <a:prstClr val="black">
              <a:alpha val="40000"/>
            </a:prstClr>
          </a:outerShdw>
        </a:effectLst>
      </dgm:spPr>
      <dgm:t>
        <a:bodyPr/>
        <a:lstStyle/>
        <a:p>
          <a:r>
            <a:rPr lang="pt-PT" dirty="0"/>
            <a:t>De-</a:t>
          </a:r>
          <a:r>
            <a:rPr lang="pt-PT" dirty="0" err="1"/>
            <a:t>Escalation</a:t>
          </a:r>
          <a:endParaRPr lang="pt-PT" dirty="0"/>
        </a:p>
      </dgm:t>
    </dgm:pt>
    <dgm:pt modelId="{43B41EE0-AE76-7E4F-8AD4-4403B06337C5}" type="parTrans" cxnId="{AF0C6243-15A0-304F-89E0-B4920D4B1551}">
      <dgm:prSet/>
      <dgm:spPr/>
      <dgm:t>
        <a:bodyPr/>
        <a:lstStyle/>
        <a:p>
          <a:endParaRPr lang="pt-PT"/>
        </a:p>
      </dgm:t>
    </dgm:pt>
    <dgm:pt modelId="{85763D99-0F57-3646-A653-1909904581D7}" type="sibTrans" cxnId="{AF0C6243-15A0-304F-89E0-B4920D4B1551}">
      <dgm:prSet/>
      <dgm:spPr/>
      <dgm:t>
        <a:bodyPr/>
        <a:lstStyle/>
        <a:p>
          <a:endParaRPr lang="pt-PT"/>
        </a:p>
      </dgm:t>
    </dgm:pt>
    <dgm:pt modelId="{D5027758-4447-3646-BE9B-B9B5A09ED139}">
      <dgm:prSet phldrT="[Texto]"/>
      <dgm:spPr>
        <a:solidFill>
          <a:schemeClr val="tx2"/>
        </a:solidFill>
        <a:effectLst>
          <a:outerShdw blurRad="50800" dist="38100" dir="2700000" algn="tl" rotWithShape="0">
            <a:prstClr val="black">
              <a:alpha val="40000"/>
            </a:prstClr>
          </a:outerShdw>
        </a:effectLst>
      </dgm:spPr>
      <dgm:t>
        <a:bodyPr/>
        <a:lstStyle/>
        <a:p>
          <a:r>
            <a:rPr lang="pt-PT" dirty="0" err="1"/>
            <a:t>Recovery</a:t>
          </a:r>
          <a:endParaRPr lang="pt-PT" dirty="0"/>
        </a:p>
      </dgm:t>
    </dgm:pt>
    <dgm:pt modelId="{C76C131F-D9C9-0641-837D-4D2B5A4A4337}" type="parTrans" cxnId="{387B95D4-11D0-AC4A-9618-CF4D541889D8}">
      <dgm:prSet/>
      <dgm:spPr/>
      <dgm:t>
        <a:bodyPr/>
        <a:lstStyle/>
        <a:p>
          <a:endParaRPr lang="pt-PT"/>
        </a:p>
      </dgm:t>
    </dgm:pt>
    <dgm:pt modelId="{63419DA6-6AD3-6949-97AD-AA595A3DCBFA}" type="sibTrans" cxnId="{387B95D4-11D0-AC4A-9618-CF4D541889D8}">
      <dgm:prSet/>
      <dgm:spPr/>
      <dgm:t>
        <a:bodyPr/>
        <a:lstStyle/>
        <a:p>
          <a:endParaRPr lang="pt-PT"/>
        </a:p>
      </dgm:t>
    </dgm:pt>
    <dgm:pt modelId="{4A58240D-F8AB-474F-9ACC-02A04255B613}" type="pres">
      <dgm:prSet presAssocID="{8B6328B1-4143-0641-9EE1-0B87731216B7}" presName="Name0" presStyleCnt="0">
        <dgm:presLayoutVars>
          <dgm:dir/>
          <dgm:resizeHandles val="exact"/>
        </dgm:presLayoutVars>
      </dgm:prSet>
      <dgm:spPr/>
    </dgm:pt>
    <dgm:pt modelId="{CDBF521D-DC37-6743-8D65-D0DE914F49F0}" type="pres">
      <dgm:prSet presAssocID="{E54233C9-E465-3E4F-9F19-D517CFD0C930}" presName="parTxOnly" presStyleLbl="node1" presStyleIdx="0" presStyleCnt="5">
        <dgm:presLayoutVars>
          <dgm:bulletEnabled val="1"/>
        </dgm:presLayoutVars>
      </dgm:prSet>
      <dgm:spPr/>
    </dgm:pt>
    <dgm:pt modelId="{A11A782B-C9F1-F44A-891B-2452A1D9C9BF}" type="pres">
      <dgm:prSet presAssocID="{47BB377C-37DC-CC4F-94E9-0ACC1031429C}" presName="parSpace" presStyleCnt="0"/>
      <dgm:spPr/>
    </dgm:pt>
    <dgm:pt modelId="{8A70A206-C703-EE43-A47B-5A1195CE28B8}" type="pres">
      <dgm:prSet presAssocID="{85AC9D9C-4304-B344-83D6-4FEB82F74CDA}" presName="parTxOnly" presStyleLbl="node1" presStyleIdx="1" presStyleCnt="5">
        <dgm:presLayoutVars>
          <dgm:bulletEnabled val="1"/>
        </dgm:presLayoutVars>
      </dgm:prSet>
      <dgm:spPr/>
    </dgm:pt>
    <dgm:pt modelId="{19356CBF-782D-3645-BEB5-CB03EEC64ED8}" type="pres">
      <dgm:prSet presAssocID="{1545150B-BD11-DE40-BC1C-F816B1AEED71}" presName="parSpace" presStyleCnt="0"/>
      <dgm:spPr/>
    </dgm:pt>
    <dgm:pt modelId="{A8CD5062-572D-7F4F-9CF2-DD9374FBFAE1}" type="pres">
      <dgm:prSet presAssocID="{14461967-BC6B-BC4E-A9C0-254038CCAF4C}" presName="parTxOnly" presStyleLbl="node1" presStyleIdx="2" presStyleCnt="5">
        <dgm:presLayoutVars>
          <dgm:bulletEnabled val="1"/>
        </dgm:presLayoutVars>
      </dgm:prSet>
      <dgm:spPr/>
    </dgm:pt>
    <dgm:pt modelId="{FCB69972-EA18-7A4B-B42A-FE634633E8FA}" type="pres">
      <dgm:prSet presAssocID="{E703998C-BE88-A14A-8F51-9924B642B699}" presName="parSpace" presStyleCnt="0"/>
      <dgm:spPr/>
    </dgm:pt>
    <dgm:pt modelId="{D6ADAFBC-0CDC-354B-BCBF-FC714F0593FD}" type="pres">
      <dgm:prSet presAssocID="{FEF55540-46CC-4349-871E-FB556DE57741}" presName="parTxOnly" presStyleLbl="node1" presStyleIdx="3" presStyleCnt="5">
        <dgm:presLayoutVars>
          <dgm:bulletEnabled val="1"/>
        </dgm:presLayoutVars>
      </dgm:prSet>
      <dgm:spPr/>
    </dgm:pt>
    <dgm:pt modelId="{B2DDFF79-9DF4-BA4B-80A2-8BA623BA6237}" type="pres">
      <dgm:prSet presAssocID="{85763D99-0F57-3646-A653-1909904581D7}" presName="parSpace" presStyleCnt="0"/>
      <dgm:spPr/>
    </dgm:pt>
    <dgm:pt modelId="{660AF687-C90F-7244-B302-CCA9EB9C4968}" type="pres">
      <dgm:prSet presAssocID="{D5027758-4447-3646-BE9B-B9B5A09ED139}" presName="parTxOnly" presStyleLbl="node1" presStyleIdx="4" presStyleCnt="5">
        <dgm:presLayoutVars>
          <dgm:bulletEnabled val="1"/>
        </dgm:presLayoutVars>
      </dgm:prSet>
      <dgm:spPr/>
    </dgm:pt>
  </dgm:ptLst>
  <dgm:cxnLst>
    <dgm:cxn modelId="{68C5BE27-76FD-D146-8BEF-718EC04D589D}" type="presOf" srcId="{D5027758-4447-3646-BE9B-B9B5A09ED139}" destId="{660AF687-C90F-7244-B302-CCA9EB9C4968}" srcOrd="0" destOrd="0" presId="urn:microsoft.com/office/officeart/2005/8/layout/hChevron3"/>
    <dgm:cxn modelId="{68497638-2CC1-7A4E-BF4C-71F010136DF7}" type="presOf" srcId="{E54233C9-E465-3E4F-9F19-D517CFD0C930}" destId="{CDBF521D-DC37-6743-8D65-D0DE914F49F0}" srcOrd="0" destOrd="0" presId="urn:microsoft.com/office/officeart/2005/8/layout/hChevron3"/>
    <dgm:cxn modelId="{AF0C6243-15A0-304F-89E0-B4920D4B1551}" srcId="{8B6328B1-4143-0641-9EE1-0B87731216B7}" destId="{FEF55540-46CC-4349-871E-FB556DE57741}" srcOrd="3" destOrd="0" parTransId="{43B41EE0-AE76-7E4F-8AD4-4403B06337C5}" sibTransId="{85763D99-0F57-3646-A653-1909904581D7}"/>
    <dgm:cxn modelId="{4D3DA767-0B19-5A40-B5A1-CAD08D94841F}" type="presOf" srcId="{FEF55540-46CC-4349-871E-FB556DE57741}" destId="{D6ADAFBC-0CDC-354B-BCBF-FC714F0593FD}" srcOrd="0" destOrd="0" presId="urn:microsoft.com/office/officeart/2005/8/layout/hChevron3"/>
    <dgm:cxn modelId="{CD803A4C-AC27-6B4F-8BC7-4E8315C53865}" srcId="{8B6328B1-4143-0641-9EE1-0B87731216B7}" destId="{E54233C9-E465-3E4F-9F19-D517CFD0C930}" srcOrd="0" destOrd="0" parTransId="{5431F654-38F7-804C-9E8B-D5DAE6540EAE}" sibTransId="{47BB377C-37DC-CC4F-94E9-0ACC1031429C}"/>
    <dgm:cxn modelId="{33745E6D-7DF4-C941-8F0B-722C0B6A8D65}" type="presOf" srcId="{14461967-BC6B-BC4E-A9C0-254038CCAF4C}" destId="{A8CD5062-572D-7F4F-9CF2-DD9374FBFAE1}" srcOrd="0" destOrd="0" presId="urn:microsoft.com/office/officeart/2005/8/layout/hChevron3"/>
    <dgm:cxn modelId="{08E55889-1550-384D-B8FE-6C8FFA8236DC}" srcId="{8B6328B1-4143-0641-9EE1-0B87731216B7}" destId="{14461967-BC6B-BC4E-A9C0-254038CCAF4C}" srcOrd="2" destOrd="0" parTransId="{B9AE7C15-549D-D144-A72E-808E0B71F3DB}" sibTransId="{E703998C-BE88-A14A-8F51-9924B642B699}"/>
    <dgm:cxn modelId="{C8D4BED0-5E5E-B240-BAE1-1D797AADC1CA}" srcId="{8B6328B1-4143-0641-9EE1-0B87731216B7}" destId="{85AC9D9C-4304-B344-83D6-4FEB82F74CDA}" srcOrd="1" destOrd="0" parTransId="{D623FC6C-184D-D549-ADE6-6DEE3D68C5F9}" sibTransId="{1545150B-BD11-DE40-BC1C-F816B1AEED71}"/>
    <dgm:cxn modelId="{387B95D4-11D0-AC4A-9618-CF4D541889D8}" srcId="{8B6328B1-4143-0641-9EE1-0B87731216B7}" destId="{D5027758-4447-3646-BE9B-B9B5A09ED139}" srcOrd="4" destOrd="0" parTransId="{C76C131F-D9C9-0641-837D-4D2B5A4A4337}" sibTransId="{63419DA6-6AD3-6949-97AD-AA595A3DCBFA}"/>
    <dgm:cxn modelId="{78F588D7-AD69-C44A-96A2-C00B6DA3108A}" type="presOf" srcId="{8B6328B1-4143-0641-9EE1-0B87731216B7}" destId="{4A58240D-F8AB-474F-9ACC-02A04255B613}" srcOrd="0" destOrd="0" presId="urn:microsoft.com/office/officeart/2005/8/layout/hChevron3"/>
    <dgm:cxn modelId="{ED5391EE-98D4-074E-B492-512A59C2BF48}" type="presOf" srcId="{85AC9D9C-4304-B344-83D6-4FEB82F74CDA}" destId="{8A70A206-C703-EE43-A47B-5A1195CE28B8}" srcOrd="0" destOrd="0" presId="urn:microsoft.com/office/officeart/2005/8/layout/hChevron3"/>
    <dgm:cxn modelId="{07155BEA-0836-CD46-A8B7-0E08D4CC4C96}" type="presParOf" srcId="{4A58240D-F8AB-474F-9ACC-02A04255B613}" destId="{CDBF521D-DC37-6743-8D65-D0DE914F49F0}" srcOrd="0" destOrd="0" presId="urn:microsoft.com/office/officeart/2005/8/layout/hChevron3"/>
    <dgm:cxn modelId="{B0F11883-2B32-5543-BBE6-3ECDD6863BCB}" type="presParOf" srcId="{4A58240D-F8AB-474F-9ACC-02A04255B613}" destId="{A11A782B-C9F1-F44A-891B-2452A1D9C9BF}" srcOrd="1" destOrd="0" presId="urn:microsoft.com/office/officeart/2005/8/layout/hChevron3"/>
    <dgm:cxn modelId="{708FFF0B-CFAA-D742-AA92-442CA0D71906}" type="presParOf" srcId="{4A58240D-F8AB-474F-9ACC-02A04255B613}" destId="{8A70A206-C703-EE43-A47B-5A1195CE28B8}" srcOrd="2" destOrd="0" presId="urn:microsoft.com/office/officeart/2005/8/layout/hChevron3"/>
    <dgm:cxn modelId="{9AC2A6E6-6D89-C449-8FF4-A376E5BABC39}" type="presParOf" srcId="{4A58240D-F8AB-474F-9ACC-02A04255B613}" destId="{19356CBF-782D-3645-BEB5-CB03EEC64ED8}" srcOrd="3" destOrd="0" presId="urn:microsoft.com/office/officeart/2005/8/layout/hChevron3"/>
    <dgm:cxn modelId="{9C3A1104-9717-A04C-8747-382687C41FF8}" type="presParOf" srcId="{4A58240D-F8AB-474F-9ACC-02A04255B613}" destId="{A8CD5062-572D-7F4F-9CF2-DD9374FBFAE1}" srcOrd="4" destOrd="0" presId="urn:microsoft.com/office/officeart/2005/8/layout/hChevron3"/>
    <dgm:cxn modelId="{E2A76758-3EC5-7F44-817B-2ED37819EB57}" type="presParOf" srcId="{4A58240D-F8AB-474F-9ACC-02A04255B613}" destId="{FCB69972-EA18-7A4B-B42A-FE634633E8FA}" srcOrd="5" destOrd="0" presId="urn:microsoft.com/office/officeart/2005/8/layout/hChevron3"/>
    <dgm:cxn modelId="{3362F680-13DC-A54D-ABF2-898F249601D7}" type="presParOf" srcId="{4A58240D-F8AB-474F-9ACC-02A04255B613}" destId="{D6ADAFBC-0CDC-354B-BCBF-FC714F0593FD}" srcOrd="6" destOrd="0" presId="urn:microsoft.com/office/officeart/2005/8/layout/hChevron3"/>
    <dgm:cxn modelId="{0B432223-0FC2-6145-AC4C-B7216F9A5FDA}" type="presParOf" srcId="{4A58240D-F8AB-474F-9ACC-02A04255B613}" destId="{B2DDFF79-9DF4-BA4B-80A2-8BA623BA6237}" srcOrd="7" destOrd="0" presId="urn:microsoft.com/office/officeart/2005/8/layout/hChevron3"/>
    <dgm:cxn modelId="{A4F0E127-45A5-C748-859C-33C3FDCA5E58}" type="presParOf" srcId="{4A58240D-F8AB-474F-9ACC-02A04255B613}" destId="{660AF687-C90F-7244-B302-CCA9EB9C4968}" srcOrd="8" destOrd="0" presId="urn:microsoft.com/office/officeart/2005/8/layout/hChevron3"/>
  </dgm:cxnLst>
  <dgm:bg>
    <a:effectLst>
      <a:outerShdw blurRad="50800" dist="38100" dir="10800000" algn="r" rotWithShape="0">
        <a:prstClr val="black">
          <a:alpha val="40000"/>
        </a:prstClr>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C7ADD7D-A360-497B-AA59-BE1E60737D53}"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9AE60AF-AAAB-4911-998B-7AF8C75BB375}">
      <dgm:prSet/>
      <dgm:spPr/>
      <dgm:t>
        <a:bodyPr/>
        <a:lstStyle/>
        <a:p>
          <a:pPr>
            <a:lnSpc>
              <a:spcPct val="100000"/>
            </a:lnSpc>
          </a:pPr>
          <a:r>
            <a:rPr lang="en-GB" dirty="0"/>
            <a:t>Use the playing cards and your supply checklist to assemble your </a:t>
          </a:r>
          <a:r>
            <a:rPr lang="en-GB" b="1" dirty="0"/>
            <a:t>MCM kit</a:t>
          </a:r>
          <a:endParaRPr lang="en-US" dirty="0"/>
        </a:p>
      </dgm:t>
    </dgm:pt>
    <dgm:pt modelId="{BC95A009-27D9-44BC-ADE9-6DC01D8AFDB4}" type="parTrans" cxnId="{991B7888-5302-4E9C-8F41-0CF26203B10C}">
      <dgm:prSet/>
      <dgm:spPr/>
      <dgm:t>
        <a:bodyPr/>
        <a:lstStyle/>
        <a:p>
          <a:endParaRPr lang="en-US"/>
        </a:p>
      </dgm:t>
    </dgm:pt>
    <dgm:pt modelId="{73AF4A4D-69B5-49E0-B68E-39EA4D7B42CE}" type="sibTrans" cxnId="{991B7888-5302-4E9C-8F41-0CF26203B10C}">
      <dgm:prSet/>
      <dgm:spPr/>
      <dgm:t>
        <a:bodyPr/>
        <a:lstStyle/>
        <a:p>
          <a:pPr>
            <a:lnSpc>
              <a:spcPct val="100000"/>
            </a:lnSpc>
          </a:pPr>
          <a:endParaRPr lang="en-US"/>
        </a:p>
      </dgm:t>
    </dgm:pt>
    <dgm:pt modelId="{BD29BE29-8299-408C-8C03-A560C7CA2583}">
      <dgm:prSet/>
      <dgm:spPr/>
      <dgm:t>
        <a:bodyPr/>
        <a:lstStyle/>
        <a:p>
          <a:pPr>
            <a:lnSpc>
              <a:spcPct val="100000"/>
            </a:lnSpc>
          </a:pPr>
          <a:r>
            <a:rPr lang="en-GB"/>
            <a:t>Share the cards between all the members of your team and create a pile with the selected items</a:t>
          </a:r>
          <a:endParaRPr lang="en-US"/>
        </a:p>
      </dgm:t>
    </dgm:pt>
    <dgm:pt modelId="{1ECC1A6D-AC28-4315-9ADF-5BB87DDF69A6}" type="parTrans" cxnId="{02D9391E-6771-4064-8CEE-3ADC567A723E}">
      <dgm:prSet/>
      <dgm:spPr/>
      <dgm:t>
        <a:bodyPr/>
        <a:lstStyle/>
        <a:p>
          <a:endParaRPr lang="en-US"/>
        </a:p>
      </dgm:t>
    </dgm:pt>
    <dgm:pt modelId="{FC124DE7-6B90-4255-869A-28D6707D9743}" type="sibTrans" cxnId="{02D9391E-6771-4064-8CEE-3ADC567A723E}">
      <dgm:prSet/>
      <dgm:spPr/>
      <dgm:t>
        <a:bodyPr/>
        <a:lstStyle/>
        <a:p>
          <a:pPr>
            <a:lnSpc>
              <a:spcPct val="100000"/>
            </a:lnSpc>
          </a:pPr>
          <a:endParaRPr lang="en-US"/>
        </a:p>
      </dgm:t>
    </dgm:pt>
    <dgm:pt modelId="{36C63574-0D42-4C73-B548-D2EBFB8B7B99}">
      <dgm:prSet/>
      <dgm:spPr/>
      <dgm:t>
        <a:bodyPr/>
        <a:lstStyle/>
        <a:p>
          <a:pPr>
            <a:lnSpc>
              <a:spcPct val="100000"/>
            </a:lnSpc>
          </a:pPr>
          <a:r>
            <a:rPr lang="en-GB"/>
            <a:t>Review with your instructor </a:t>
          </a:r>
          <a:endParaRPr lang="en-US"/>
        </a:p>
      </dgm:t>
    </dgm:pt>
    <dgm:pt modelId="{8C54603E-6617-4139-8D81-883B966A28BF}" type="parTrans" cxnId="{E35B596C-CC5B-4BB1-A693-685EE73BEC15}">
      <dgm:prSet/>
      <dgm:spPr/>
      <dgm:t>
        <a:bodyPr/>
        <a:lstStyle/>
        <a:p>
          <a:endParaRPr lang="en-US"/>
        </a:p>
      </dgm:t>
    </dgm:pt>
    <dgm:pt modelId="{FB88A448-049A-43C3-9607-CA4A87B938CF}" type="sibTrans" cxnId="{E35B596C-CC5B-4BB1-A693-685EE73BEC15}">
      <dgm:prSet/>
      <dgm:spPr/>
      <dgm:t>
        <a:bodyPr/>
        <a:lstStyle/>
        <a:p>
          <a:pPr>
            <a:lnSpc>
              <a:spcPct val="100000"/>
            </a:lnSpc>
          </a:pPr>
          <a:endParaRPr lang="en-US"/>
        </a:p>
      </dgm:t>
    </dgm:pt>
    <dgm:pt modelId="{B69C699C-6B64-4FAF-B12F-FB9ACFA17E6E}">
      <dgm:prSet/>
      <dgm:spPr/>
      <dgm:t>
        <a:bodyPr/>
        <a:lstStyle/>
        <a:p>
          <a:pPr>
            <a:lnSpc>
              <a:spcPct val="100000"/>
            </a:lnSpc>
          </a:pPr>
          <a:r>
            <a:rPr lang="en-GB" dirty="0"/>
            <a:t>Once completed, identify the correct location for MCM kit in your floor plan </a:t>
          </a:r>
          <a:endParaRPr lang="en-US" dirty="0"/>
        </a:p>
      </dgm:t>
    </dgm:pt>
    <dgm:pt modelId="{7BF0641B-2AB1-46B3-9345-4BFD109939CE}" type="parTrans" cxnId="{1FCD09DB-1907-4FF1-B486-FEB4BA97B78D}">
      <dgm:prSet/>
      <dgm:spPr/>
      <dgm:t>
        <a:bodyPr/>
        <a:lstStyle/>
        <a:p>
          <a:endParaRPr lang="en-US"/>
        </a:p>
      </dgm:t>
    </dgm:pt>
    <dgm:pt modelId="{0EDFC720-073F-4F34-A020-34045AAB3C77}" type="sibTrans" cxnId="{1FCD09DB-1907-4FF1-B486-FEB4BA97B78D}">
      <dgm:prSet/>
      <dgm:spPr/>
      <dgm:t>
        <a:bodyPr/>
        <a:lstStyle/>
        <a:p>
          <a:endParaRPr lang="en-US"/>
        </a:p>
      </dgm:t>
    </dgm:pt>
    <dgm:pt modelId="{7C2341A9-99F9-400B-B431-AA6ACE2F7F04}" type="pres">
      <dgm:prSet presAssocID="{CC7ADD7D-A360-497B-AA59-BE1E60737D53}" presName="root" presStyleCnt="0">
        <dgm:presLayoutVars>
          <dgm:dir/>
          <dgm:resizeHandles val="exact"/>
        </dgm:presLayoutVars>
      </dgm:prSet>
      <dgm:spPr/>
    </dgm:pt>
    <dgm:pt modelId="{39968BCF-8B11-4DB0-AF86-089C9BAEF114}" type="pres">
      <dgm:prSet presAssocID="{39AE60AF-AAAB-4911-998B-7AF8C75BB375}" presName="compNode" presStyleCnt="0"/>
      <dgm:spPr/>
    </dgm:pt>
    <dgm:pt modelId="{5589E902-453D-44D1-A5F0-3D28F4282A28}" type="pres">
      <dgm:prSet presAssocID="{39AE60AF-AAAB-4911-998B-7AF8C75BB375}" presName="bgRect" presStyleLbl="bgShp" presStyleIdx="0" presStyleCnt="4"/>
      <dgm:spPr/>
    </dgm:pt>
    <dgm:pt modelId="{AC95EEE4-8D0F-4A8B-876C-4212D6738501}" type="pres">
      <dgm:prSet presAssocID="{39AE60AF-AAAB-4911-998B-7AF8C75BB375}"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arca de Verificação"/>
        </a:ext>
      </dgm:extLst>
    </dgm:pt>
    <dgm:pt modelId="{897C1DB5-9A30-4271-B550-7A0F4AF391CA}" type="pres">
      <dgm:prSet presAssocID="{39AE60AF-AAAB-4911-998B-7AF8C75BB375}" presName="spaceRect" presStyleCnt="0"/>
      <dgm:spPr/>
    </dgm:pt>
    <dgm:pt modelId="{1D66ACC5-0094-4C00-849C-D29B571DDCFA}" type="pres">
      <dgm:prSet presAssocID="{39AE60AF-AAAB-4911-998B-7AF8C75BB375}" presName="parTx" presStyleLbl="revTx" presStyleIdx="0" presStyleCnt="4">
        <dgm:presLayoutVars>
          <dgm:chMax val="0"/>
          <dgm:chPref val="0"/>
        </dgm:presLayoutVars>
      </dgm:prSet>
      <dgm:spPr/>
    </dgm:pt>
    <dgm:pt modelId="{68C10FA3-89D9-4F62-A4EA-43B8927325F8}" type="pres">
      <dgm:prSet presAssocID="{73AF4A4D-69B5-49E0-B68E-39EA4D7B42CE}" presName="sibTrans" presStyleCnt="0"/>
      <dgm:spPr/>
    </dgm:pt>
    <dgm:pt modelId="{F30F264F-5D7F-4C98-8719-E855937F4E1F}" type="pres">
      <dgm:prSet presAssocID="{BD29BE29-8299-408C-8C03-A560C7CA2583}" presName="compNode" presStyleCnt="0"/>
      <dgm:spPr/>
    </dgm:pt>
    <dgm:pt modelId="{D68DA34E-2A55-44A6-8AAB-95622244FBE0}" type="pres">
      <dgm:prSet presAssocID="{BD29BE29-8299-408C-8C03-A560C7CA2583}" presName="bgRect" presStyleLbl="bgShp" presStyleIdx="1" presStyleCnt="4"/>
      <dgm:spPr/>
    </dgm:pt>
    <dgm:pt modelId="{0943C5FC-7EDC-4B0F-BA01-CF55986FAD46}" type="pres">
      <dgm:prSet presAssocID="{BD29BE29-8299-408C-8C03-A560C7CA2583}"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Playing Cards"/>
        </a:ext>
      </dgm:extLst>
    </dgm:pt>
    <dgm:pt modelId="{D16A273D-6375-4E73-ABBE-845F973739DF}" type="pres">
      <dgm:prSet presAssocID="{BD29BE29-8299-408C-8C03-A560C7CA2583}" presName="spaceRect" presStyleCnt="0"/>
      <dgm:spPr/>
    </dgm:pt>
    <dgm:pt modelId="{D7B1FCD8-4AD6-4EED-9FE4-84E19ECA3DB5}" type="pres">
      <dgm:prSet presAssocID="{BD29BE29-8299-408C-8C03-A560C7CA2583}" presName="parTx" presStyleLbl="revTx" presStyleIdx="1" presStyleCnt="4">
        <dgm:presLayoutVars>
          <dgm:chMax val="0"/>
          <dgm:chPref val="0"/>
        </dgm:presLayoutVars>
      </dgm:prSet>
      <dgm:spPr/>
    </dgm:pt>
    <dgm:pt modelId="{F05BD707-2432-429B-9D0B-1FAC72617B9A}" type="pres">
      <dgm:prSet presAssocID="{FC124DE7-6B90-4255-869A-28D6707D9743}" presName="sibTrans" presStyleCnt="0"/>
      <dgm:spPr/>
    </dgm:pt>
    <dgm:pt modelId="{B03D8829-51EE-48DE-BCB5-0711D4EF5E42}" type="pres">
      <dgm:prSet presAssocID="{36C63574-0D42-4C73-B548-D2EBFB8B7B99}" presName="compNode" presStyleCnt="0"/>
      <dgm:spPr/>
    </dgm:pt>
    <dgm:pt modelId="{28A721D8-270A-422F-BAFB-8A97DF0468CE}" type="pres">
      <dgm:prSet presAssocID="{36C63574-0D42-4C73-B548-D2EBFB8B7B99}" presName="bgRect" presStyleLbl="bgShp" presStyleIdx="2" presStyleCnt="4"/>
      <dgm:spPr/>
    </dgm:pt>
    <dgm:pt modelId="{3C182147-3789-43BB-AC52-1F48EFA9DCA1}" type="pres">
      <dgm:prSet presAssocID="{36C63574-0D42-4C73-B548-D2EBFB8B7B99}"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Professor"/>
        </a:ext>
      </dgm:extLst>
    </dgm:pt>
    <dgm:pt modelId="{E814079C-4B47-482D-BD60-D9EB45DD2E7E}" type="pres">
      <dgm:prSet presAssocID="{36C63574-0D42-4C73-B548-D2EBFB8B7B99}" presName="spaceRect" presStyleCnt="0"/>
      <dgm:spPr/>
    </dgm:pt>
    <dgm:pt modelId="{35AE3CD4-10A9-44BB-9B3F-7E12AA96340B}" type="pres">
      <dgm:prSet presAssocID="{36C63574-0D42-4C73-B548-D2EBFB8B7B99}" presName="parTx" presStyleLbl="revTx" presStyleIdx="2" presStyleCnt="4">
        <dgm:presLayoutVars>
          <dgm:chMax val="0"/>
          <dgm:chPref val="0"/>
        </dgm:presLayoutVars>
      </dgm:prSet>
      <dgm:spPr/>
    </dgm:pt>
    <dgm:pt modelId="{E1E89D76-E779-4760-A8E6-C2440F56050E}" type="pres">
      <dgm:prSet presAssocID="{FB88A448-049A-43C3-9607-CA4A87B938CF}" presName="sibTrans" presStyleCnt="0"/>
      <dgm:spPr/>
    </dgm:pt>
    <dgm:pt modelId="{1FBE9205-6795-4FFD-8BBF-51A90C730F84}" type="pres">
      <dgm:prSet presAssocID="{B69C699C-6B64-4FAF-B12F-FB9ACFA17E6E}" presName="compNode" presStyleCnt="0"/>
      <dgm:spPr/>
    </dgm:pt>
    <dgm:pt modelId="{54E1A175-AED1-46AC-88FF-A9BACA9F819F}" type="pres">
      <dgm:prSet presAssocID="{B69C699C-6B64-4FAF-B12F-FB9ACFA17E6E}" presName="bgRect" presStyleLbl="bgShp" presStyleIdx="3" presStyleCnt="4"/>
      <dgm:spPr/>
    </dgm:pt>
    <dgm:pt modelId="{DCDEBD76-D3B5-4812-9962-6E350875C25C}" type="pres">
      <dgm:prSet presAssocID="{B69C699C-6B64-4FAF-B12F-FB9ACFA17E6E}"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Marcador"/>
        </a:ext>
      </dgm:extLst>
    </dgm:pt>
    <dgm:pt modelId="{51EF4EBA-61FB-4F71-8FB2-5331393B73B6}" type="pres">
      <dgm:prSet presAssocID="{B69C699C-6B64-4FAF-B12F-FB9ACFA17E6E}" presName="spaceRect" presStyleCnt="0"/>
      <dgm:spPr/>
    </dgm:pt>
    <dgm:pt modelId="{B81A9691-E017-43D6-803B-0888476E82DC}" type="pres">
      <dgm:prSet presAssocID="{B69C699C-6B64-4FAF-B12F-FB9ACFA17E6E}" presName="parTx" presStyleLbl="revTx" presStyleIdx="3" presStyleCnt="4">
        <dgm:presLayoutVars>
          <dgm:chMax val="0"/>
          <dgm:chPref val="0"/>
        </dgm:presLayoutVars>
      </dgm:prSet>
      <dgm:spPr/>
    </dgm:pt>
  </dgm:ptLst>
  <dgm:cxnLst>
    <dgm:cxn modelId="{CBAA7E1B-2609-D145-AAFF-390704795931}" type="presOf" srcId="{36C63574-0D42-4C73-B548-D2EBFB8B7B99}" destId="{35AE3CD4-10A9-44BB-9B3F-7E12AA96340B}" srcOrd="0" destOrd="0" presId="urn:microsoft.com/office/officeart/2018/2/layout/IconVerticalSolidList"/>
    <dgm:cxn modelId="{02D9391E-6771-4064-8CEE-3ADC567A723E}" srcId="{CC7ADD7D-A360-497B-AA59-BE1E60737D53}" destId="{BD29BE29-8299-408C-8C03-A560C7CA2583}" srcOrd="1" destOrd="0" parTransId="{1ECC1A6D-AC28-4315-9ADF-5BB87DDF69A6}" sibTransId="{FC124DE7-6B90-4255-869A-28D6707D9743}"/>
    <dgm:cxn modelId="{E35B596C-CC5B-4BB1-A693-685EE73BEC15}" srcId="{CC7ADD7D-A360-497B-AA59-BE1E60737D53}" destId="{36C63574-0D42-4C73-B548-D2EBFB8B7B99}" srcOrd="2" destOrd="0" parTransId="{8C54603E-6617-4139-8D81-883B966A28BF}" sibTransId="{FB88A448-049A-43C3-9607-CA4A87B938CF}"/>
    <dgm:cxn modelId="{E8B7C155-5DFE-CA4E-A836-926105A09EB5}" type="presOf" srcId="{CC7ADD7D-A360-497B-AA59-BE1E60737D53}" destId="{7C2341A9-99F9-400B-B431-AA6ACE2F7F04}" srcOrd="0" destOrd="0" presId="urn:microsoft.com/office/officeart/2018/2/layout/IconVerticalSolidList"/>
    <dgm:cxn modelId="{991B7888-5302-4E9C-8F41-0CF26203B10C}" srcId="{CC7ADD7D-A360-497B-AA59-BE1E60737D53}" destId="{39AE60AF-AAAB-4911-998B-7AF8C75BB375}" srcOrd="0" destOrd="0" parTransId="{BC95A009-27D9-44BC-ADE9-6DC01D8AFDB4}" sibTransId="{73AF4A4D-69B5-49E0-B68E-39EA4D7B42CE}"/>
    <dgm:cxn modelId="{EE6E78AA-2B69-A446-A10C-3DC95E9E991C}" type="presOf" srcId="{39AE60AF-AAAB-4911-998B-7AF8C75BB375}" destId="{1D66ACC5-0094-4C00-849C-D29B571DDCFA}" srcOrd="0" destOrd="0" presId="urn:microsoft.com/office/officeart/2018/2/layout/IconVerticalSolidList"/>
    <dgm:cxn modelId="{2D1E9AB7-D37C-6742-9C1D-A35A2448E26E}" type="presOf" srcId="{B69C699C-6B64-4FAF-B12F-FB9ACFA17E6E}" destId="{B81A9691-E017-43D6-803B-0888476E82DC}" srcOrd="0" destOrd="0" presId="urn:microsoft.com/office/officeart/2018/2/layout/IconVerticalSolidList"/>
    <dgm:cxn modelId="{1FCD09DB-1907-4FF1-B486-FEB4BA97B78D}" srcId="{CC7ADD7D-A360-497B-AA59-BE1E60737D53}" destId="{B69C699C-6B64-4FAF-B12F-FB9ACFA17E6E}" srcOrd="3" destOrd="0" parTransId="{7BF0641B-2AB1-46B3-9345-4BFD109939CE}" sibTransId="{0EDFC720-073F-4F34-A020-34045AAB3C77}"/>
    <dgm:cxn modelId="{B59782F5-E48B-164B-AC08-DF251B380480}" type="presOf" srcId="{BD29BE29-8299-408C-8C03-A560C7CA2583}" destId="{D7B1FCD8-4AD6-4EED-9FE4-84E19ECA3DB5}" srcOrd="0" destOrd="0" presId="urn:microsoft.com/office/officeart/2018/2/layout/IconVerticalSolidList"/>
    <dgm:cxn modelId="{2BD8397D-0AB3-204F-B009-8BDEB8CA738C}" type="presParOf" srcId="{7C2341A9-99F9-400B-B431-AA6ACE2F7F04}" destId="{39968BCF-8B11-4DB0-AF86-089C9BAEF114}" srcOrd="0" destOrd="0" presId="urn:microsoft.com/office/officeart/2018/2/layout/IconVerticalSolidList"/>
    <dgm:cxn modelId="{41069A0E-3C5F-F345-BB0B-732F4B2F4191}" type="presParOf" srcId="{39968BCF-8B11-4DB0-AF86-089C9BAEF114}" destId="{5589E902-453D-44D1-A5F0-3D28F4282A28}" srcOrd="0" destOrd="0" presId="urn:microsoft.com/office/officeart/2018/2/layout/IconVerticalSolidList"/>
    <dgm:cxn modelId="{16B1EC69-CFD0-5F49-AF8F-EF17816AC83B}" type="presParOf" srcId="{39968BCF-8B11-4DB0-AF86-089C9BAEF114}" destId="{AC95EEE4-8D0F-4A8B-876C-4212D6738501}" srcOrd="1" destOrd="0" presId="urn:microsoft.com/office/officeart/2018/2/layout/IconVerticalSolidList"/>
    <dgm:cxn modelId="{78140822-6883-3D46-9463-4EB124BF258E}" type="presParOf" srcId="{39968BCF-8B11-4DB0-AF86-089C9BAEF114}" destId="{897C1DB5-9A30-4271-B550-7A0F4AF391CA}" srcOrd="2" destOrd="0" presId="urn:microsoft.com/office/officeart/2018/2/layout/IconVerticalSolidList"/>
    <dgm:cxn modelId="{77CC3B37-46BA-F044-9041-24DE0FD368F5}" type="presParOf" srcId="{39968BCF-8B11-4DB0-AF86-089C9BAEF114}" destId="{1D66ACC5-0094-4C00-849C-D29B571DDCFA}" srcOrd="3" destOrd="0" presId="urn:microsoft.com/office/officeart/2018/2/layout/IconVerticalSolidList"/>
    <dgm:cxn modelId="{F916A88F-1625-7D47-9044-7C715906D3AE}" type="presParOf" srcId="{7C2341A9-99F9-400B-B431-AA6ACE2F7F04}" destId="{68C10FA3-89D9-4F62-A4EA-43B8927325F8}" srcOrd="1" destOrd="0" presId="urn:microsoft.com/office/officeart/2018/2/layout/IconVerticalSolidList"/>
    <dgm:cxn modelId="{3887B2E3-B41F-3645-8C61-5B533396B222}" type="presParOf" srcId="{7C2341A9-99F9-400B-B431-AA6ACE2F7F04}" destId="{F30F264F-5D7F-4C98-8719-E855937F4E1F}" srcOrd="2" destOrd="0" presId="urn:microsoft.com/office/officeart/2018/2/layout/IconVerticalSolidList"/>
    <dgm:cxn modelId="{45F20B37-C34D-6C42-AF8E-6D6269073385}" type="presParOf" srcId="{F30F264F-5D7F-4C98-8719-E855937F4E1F}" destId="{D68DA34E-2A55-44A6-8AAB-95622244FBE0}" srcOrd="0" destOrd="0" presId="urn:microsoft.com/office/officeart/2018/2/layout/IconVerticalSolidList"/>
    <dgm:cxn modelId="{1FCB5CD5-B081-5940-97A8-EB648CC2AA16}" type="presParOf" srcId="{F30F264F-5D7F-4C98-8719-E855937F4E1F}" destId="{0943C5FC-7EDC-4B0F-BA01-CF55986FAD46}" srcOrd="1" destOrd="0" presId="urn:microsoft.com/office/officeart/2018/2/layout/IconVerticalSolidList"/>
    <dgm:cxn modelId="{D13972FF-DA8B-404F-9E7B-FBDEA8557591}" type="presParOf" srcId="{F30F264F-5D7F-4C98-8719-E855937F4E1F}" destId="{D16A273D-6375-4E73-ABBE-845F973739DF}" srcOrd="2" destOrd="0" presId="urn:microsoft.com/office/officeart/2018/2/layout/IconVerticalSolidList"/>
    <dgm:cxn modelId="{55E4A176-3E54-5E46-8B7B-B5FE96B9131F}" type="presParOf" srcId="{F30F264F-5D7F-4C98-8719-E855937F4E1F}" destId="{D7B1FCD8-4AD6-4EED-9FE4-84E19ECA3DB5}" srcOrd="3" destOrd="0" presId="urn:microsoft.com/office/officeart/2018/2/layout/IconVerticalSolidList"/>
    <dgm:cxn modelId="{8E309E8E-6EBF-674D-98A4-45372C75CBDE}" type="presParOf" srcId="{7C2341A9-99F9-400B-B431-AA6ACE2F7F04}" destId="{F05BD707-2432-429B-9D0B-1FAC72617B9A}" srcOrd="3" destOrd="0" presId="urn:microsoft.com/office/officeart/2018/2/layout/IconVerticalSolidList"/>
    <dgm:cxn modelId="{B8317078-ECF5-E84D-AEAA-20A9931085EF}" type="presParOf" srcId="{7C2341A9-99F9-400B-B431-AA6ACE2F7F04}" destId="{B03D8829-51EE-48DE-BCB5-0711D4EF5E42}" srcOrd="4" destOrd="0" presId="urn:microsoft.com/office/officeart/2018/2/layout/IconVerticalSolidList"/>
    <dgm:cxn modelId="{9A0219D2-6219-A248-8FC9-02A1131F59AB}" type="presParOf" srcId="{B03D8829-51EE-48DE-BCB5-0711D4EF5E42}" destId="{28A721D8-270A-422F-BAFB-8A97DF0468CE}" srcOrd="0" destOrd="0" presId="urn:microsoft.com/office/officeart/2018/2/layout/IconVerticalSolidList"/>
    <dgm:cxn modelId="{16001018-4E9A-174A-A203-6DF7D3A0D172}" type="presParOf" srcId="{B03D8829-51EE-48DE-BCB5-0711D4EF5E42}" destId="{3C182147-3789-43BB-AC52-1F48EFA9DCA1}" srcOrd="1" destOrd="0" presId="urn:microsoft.com/office/officeart/2018/2/layout/IconVerticalSolidList"/>
    <dgm:cxn modelId="{08C12177-4DE2-474D-8C9A-AE7C365738C8}" type="presParOf" srcId="{B03D8829-51EE-48DE-BCB5-0711D4EF5E42}" destId="{E814079C-4B47-482D-BD60-D9EB45DD2E7E}" srcOrd="2" destOrd="0" presId="urn:microsoft.com/office/officeart/2018/2/layout/IconVerticalSolidList"/>
    <dgm:cxn modelId="{2DFB7376-3140-E042-B9E3-22B2F88930C0}" type="presParOf" srcId="{B03D8829-51EE-48DE-BCB5-0711D4EF5E42}" destId="{35AE3CD4-10A9-44BB-9B3F-7E12AA96340B}" srcOrd="3" destOrd="0" presId="urn:microsoft.com/office/officeart/2018/2/layout/IconVerticalSolidList"/>
    <dgm:cxn modelId="{D90B8364-A443-184A-93EC-C7334AE163BF}" type="presParOf" srcId="{7C2341A9-99F9-400B-B431-AA6ACE2F7F04}" destId="{E1E89D76-E779-4760-A8E6-C2440F56050E}" srcOrd="5" destOrd="0" presId="urn:microsoft.com/office/officeart/2018/2/layout/IconVerticalSolidList"/>
    <dgm:cxn modelId="{1D85BBD0-58ED-EE46-A00F-433498CB91B8}" type="presParOf" srcId="{7C2341A9-99F9-400B-B431-AA6ACE2F7F04}" destId="{1FBE9205-6795-4FFD-8BBF-51A90C730F84}" srcOrd="6" destOrd="0" presId="urn:microsoft.com/office/officeart/2018/2/layout/IconVerticalSolidList"/>
    <dgm:cxn modelId="{BF20C67D-1606-6643-BCD7-3E306D0C33D7}" type="presParOf" srcId="{1FBE9205-6795-4FFD-8BBF-51A90C730F84}" destId="{54E1A175-AED1-46AC-88FF-A9BACA9F819F}" srcOrd="0" destOrd="0" presId="urn:microsoft.com/office/officeart/2018/2/layout/IconVerticalSolidList"/>
    <dgm:cxn modelId="{CDF432D8-E04C-AD41-9419-295DA1A50A02}" type="presParOf" srcId="{1FBE9205-6795-4FFD-8BBF-51A90C730F84}" destId="{DCDEBD76-D3B5-4812-9962-6E350875C25C}" srcOrd="1" destOrd="0" presId="urn:microsoft.com/office/officeart/2018/2/layout/IconVerticalSolidList"/>
    <dgm:cxn modelId="{4A83C36D-85E1-5F48-B6E1-1C1E38994C6F}" type="presParOf" srcId="{1FBE9205-6795-4FFD-8BBF-51A90C730F84}" destId="{51EF4EBA-61FB-4F71-8FB2-5331393B73B6}" srcOrd="2" destOrd="0" presId="urn:microsoft.com/office/officeart/2018/2/layout/IconVerticalSolidList"/>
    <dgm:cxn modelId="{F5FD928B-0F12-B045-B809-1F5F37313B5B}" type="presParOf" srcId="{1FBE9205-6795-4FFD-8BBF-51A90C730F84}" destId="{B81A9691-E017-43D6-803B-0888476E82DC}"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BF521D-DC37-6743-8D65-D0DE914F49F0}">
      <dsp:nvSpPr>
        <dsp:cNvPr id="0" name=""/>
        <dsp:cNvSpPr/>
      </dsp:nvSpPr>
      <dsp:spPr>
        <a:xfrm>
          <a:off x="1256" y="736116"/>
          <a:ext cx="2450633" cy="980253"/>
        </a:xfrm>
        <a:prstGeom prst="homePlate">
          <a:avLst/>
        </a:prstGeom>
        <a:solidFill>
          <a:srgbClr val="006600"/>
        </a:soli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53340" rIns="26670" bIns="53340" numCol="1" spcCol="1270" anchor="ctr" anchorCtr="0">
          <a:noAutofit/>
        </a:bodyPr>
        <a:lstStyle/>
        <a:p>
          <a:pPr marL="0" lvl="0" indent="0" algn="ctr" defTabSz="889000">
            <a:lnSpc>
              <a:spcPct val="90000"/>
            </a:lnSpc>
            <a:spcBef>
              <a:spcPct val="0"/>
            </a:spcBef>
            <a:spcAft>
              <a:spcPct val="35000"/>
            </a:spcAft>
            <a:buNone/>
          </a:pPr>
          <a:r>
            <a:rPr lang="pt-PT" sz="2000" kern="1200" dirty="0" err="1"/>
            <a:t>Baseline</a:t>
          </a:r>
          <a:r>
            <a:rPr lang="pt-PT" sz="2000" kern="1200" dirty="0"/>
            <a:t> </a:t>
          </a:r>
          <a:r>
            <a:rPr lang="pt-PT" sz="2000" kern="1200" dirty="0" err="1"/>
            <a:t>Preparedness</a:t>
          </a:r>
          <a:endParaRPr lang="pt-PT" sz="2000" kern="1200" dirty="0"/>
        </a:p>
      </dsp:txBody>
      <dsp:txXfrm>
        <a:off x="1256" y="736116"/>
        <a:ext cx="2205570" cy="980253"/>
      </dsp:txXfrm>
    </dsp:sp>
    <dsp:sp modelId="{8A70A206-C703-EE43-A47B-5A1195CE28B8}">
      <dsp:nvSpPr>
        <dsp:cNvPr id="0" name=""/>
        <dsp:cNvSpPr/>
      </dsp:nvSpPr>
      <dsp:spPr>
        <a:xfrm>
          <a:off x="1961763" y="736116"/>
          <a:ext cx="2450633" cy="980253"/>
        </a:xfrm>
        <a:prstGeom prst="chevron">
          <a:avLst/>
        </a:prstGeom>
        <a:solidFill>
          <a:schemeClr val="accent6">
            <a:lumMod val="60000"/>
            <a:lumOff val="40000"/>
          </a:schemeClr>
        </a:soli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pt-PT" sz="2000" kern="1200" dirty="0" err="1"/>
            <a:t>Heightened</a:t>
          </a:r>
          <a:r>
            <a:rPr lang="pt-PT" sz="2000" kern="1200" dirty="0"/>
            <a:t> </a:t>
          </a:r>
          <a:r>
            <a:rPr lang="pt-PT" sz="2000" kern="1200" dirty="0" err="1"/>
            <a:t>Readiness</a:t>
          </a:r>
          <a:endParaRPr lang="pt-PT" sz="2000" kern="1200" dirty="0"/>
        </a:p>
      </dsp:txBody>
      <dsp:txXfrm>
        <a:off x="2451890" y="736116"/>
        <a:ext cx="1470380" cy="980253"/>
      </dsp:txXfrm>
    </dsp:sp>
    <dsp:sp modelId="{A8CD5062-572D-7F4F-9CF2-DD9374FBFAE1}">
      <dsp:nvSpPr>
        <dsp:cNvPr id="0" name=""/>
        <dsp:cNvSpPr/>
      </dsp:nvSpPr>
      <dsp:spPr>
        <a:xfrm>
          <a:off x="3922270" y="736116"/>
          <a:ext cx="2450633" cy="980253"/>
        </a:xfrm>
        <a:prstGeom prst="chevron">
          <a:avLst/>
        </a:prstGeom>
        <a:solidFill>
          <a:schemeClr val="accent6">
            <a:lumMod val="60000"/>
            <a:lumOff val="40000"/>
          </a:schemeClr>
        </a:soli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pt-PT" sz="2000" kern="1200" dirty="0" err="1"/>
            <a:t>Full</a:t>
          </a:r>
          <a:r>
            <a:rPr lang="pt-PT" sz="2000" kern="1200" dirty="0"/>
            <a:t> </a:t>
          </a:r>
          <a:r>
            <a:rPr lang="pt-PT" sz="2000" kern="1200" dirty="0" err="1"/>
            <a:t>Activation</a:t>
          </a:r>
          <a:endParaRPr lang="pt-PT" sz="2000" kern="1200" dirty="0"/>
        </a:p>
      </dsp:txBody>
      <dsp:txXfrm>
        <a:off x="4412397" y="736116"/>
        <a:ext cx="1470380" cy="980253"/>
      </dsp:txXfrm>
    </dsp:sp>
    <dsp:sp modelId="{D6ADAFBC-0CDC-354B-BCBF-FC714F0593FD}">
      <dsp:nvSpPr>
        <dsp:cNvPr id="0" name=""/>
        <dsp:cNvSpPr/>
      </dsp:nvSpPr>
      <dsp:spPr>
        <a:xfrm>
          <a:off x="5882777" y="736116"/>
          <a:ext cx="2450633" cy="980253"/>
        </a:xfrm>
        <a:prstGeom prst="chevron">
          <a:avLst/>
        </a:prstGeom>
        <a:solidFill>
          <a:schemeClr val="accent6">
            <a:lumMod val="60000"/>
            <a:lumOff val="40000"/>
          </a:schemeClr>
        </a:soli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pt-PT" sz="2000" kern="1200" dirty="0"/>
            <a:t>De-</a:t>
          </a:r>
          <a:r>
            <a:rPr lang="pt-PT" sz="2000" kern="1200" dirty="0" err="1"/>
            <a:t>Escalation</a:t>
          </a:r>
          <a:endParaRPr lang="pt-PT" sz="2000" kern="1200" dirty="0"/>
        </a:p>
      </dsp:txBody>
      <dsp:txXfrm>
        <a:off x="6372904" y="736116"/>
        <a:ext cx="1470380" cy="980253"/>
      </dsp:txXfrm>
    </dsp:sp>
    <dsp:sp modelId="{660AF687-C90F-7244-B302-CCA9EB9C4968}">
      <dsp:nvSpPr>
        <dsp:cNvPr id="0" name=""/>
        <dsp:cNvSpPr/>
      </dsp:nvSpPr>
      <dsp:spPr>
        <a:xfrm>
          <a:off x="7843284" y="736116"/>
          <a:ext cx="2450633" cy="980253"/>
        </a:xfrm>
        <a:prstGeom prst="chevron">
          <a:avLst/>
        </a:prstGeom>
        <a:solidFill>
          <a:schemeClr val="accent6">
            <a:lumMod val="60000"/>
            <a:lumOff val="40000"/>
          </a:schemeClr>
        </a:soli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pt-PT" sz="2000" kern="1200" dirty="0" err="1"/>
            <a:t>Recovery</a:t>
          </a:r>
          <a:endParaRPr lang="pt-PT" sz="2000" kern="1200" dirty="0"/>
        </a:p>
      </dsp:txBody>
      <dsp:txXfrm>
        <a:off x="8333411" y="736116"/>
        <a:ext cx="1470380" cy="9802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BF521D-DC37-6743-8D65-D0DE914F49F0}">
      <dsp:nvSpPr>
        <dsp:cNvPr id="0" name=""/>
        <dsp:cNvSpPr/>
      </dsp:nvSpPr>
      <dsp:spPr>
        <a:xfrm>
          <a:off x="1256" y="736116"/>
          <a:ext cx="2450633" cy="980253"/>
        </a:xfrm>
        <a:prstGeom prst="homePlate">
          <a:avLst/>
        </a:prstGeom>
        <a:solidFill>
          <a:srgbClr val="006600"/>
        </a:soli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53340" rIns="26670" bIns="53340" numCol="1" spcCol="1270" anchor="ctr" anchorCtr="0">
          <a:noAutofit/>
        </a:bodyPr>
        <a:lstStyle/>
        <a:p>
          <a:pPr marL="0" lvl="0" indent="0" algn="ctr" defTabSz="889000">
            <a:lnSpc>
              <a:spcPct val="90000"/>
            </a:lnSpc>
            <a:spcBef>
              <a:spcPct val="0"/>
            </a:spcBef>
            <a:spcAft>
              <a:spcPct val="35000"/>
            </a:spcAft>
            <a:buNone/>
          </a:pPr>
          <a:r>
            <a:rPr lang="pt-PT" sz="2000" kern="1200" dirty="0" err="1"/>
            <a:t>Baseline</a:t>
          </a:r>
          <a:r>
            <a:rPr lang="pt-PT" sz="2000" kern="1200" dirty="0"/>
            <a:t> </a:t>
          </a:r>
          <a:r>
            <a:rPr lang="pt-PT" sz="2000" kern="1200" dirty="0" err="1"/>
            <a:t>Preparedness</a:t>
          </a:r>
          <a:endParaRPr lang="pt-PT" sz="2000" kern="1200" dirty="0"/>
        </a:p>
      </dsp:txBody>
      <dsp:txXfrm>
        <a:off x="1256" y="736116"/>
        <a:ext cx="2205570" cy="980253"/>
      </dsp:txXfrm>
    </dsp:sp>
    <dsp:sp modelId="{8A70A206-C703-EE43-A47B-5A1195CE28B8}">
      <dsp:nvSpPr>
        <dsp:cNvPr id="0" name=""/>
        <dsp:cNvSpPr/>
      </dsp:nvSpPr>
      <dsp:spPr>
        <a:xfrm>
          <a:off x="1961763" y="736116"/>
          <a:ext cx="2450633" cy="980253"/>
        </a:xfrm>
        <a:prstGeom prst="chevron">
          <a:avLst/>
        </a:prstGeom>
        <a:solidFill>
          <a:srgbClr val="BF9000"/>
        </a:soli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pt-PT" sz="2000" kern="1200" dirty="0" err="1"/>
            <a:t>Heightened</a:t>
          </a:r>
          <a:r>
            <a:rPr lang="pt-PT" sz="2000" kern="1200" dirty="0"/>
            <a:t> </a:t>
          </a:r>
          <a:r>
            <a:rPr lang="pt-PT" sz="2000" kern="1200" dirty="0" err="1"/>
            <a:t>Readiness</a:t>
          </a:r>
          <a:endParaRPr lang="pt-PT" sz="2000" kern="1200" dirty="0"/>
        </a:p>
      </dsp:txBody>
      <dsp:txXfrm>
        <a:off x="2451890" y="736116"/>
        <a:ext cx="1470380" cy="980253"/>
      </dsp:txXfrm>
    </dsp:sp>
    <dsp:sp modelId="{A8CD5062-572D-7F4F-9CF2-DD9374FBFAE1}">
      <dsp:nvSpPr>
        <dsp:cNvPr id="0" name=""/>
        <dsp:cNvSpPr/>
      </dsp:nvSpPr>
      <dsp:spPr>
        <a:xfrm>
          <a:off x="3922270" y="736116"/>
          <a:ext cx="2450633" cy="980253"/>
        </a:xfrm>
        <a:prstGeom prst="chevron">
          <a:avLst/>
        </a:prstGeom>
        <a:solidFill>
          <a:schemeClr val="accent6">
            <a:lumMod val="60000"/>
            <a:lumOff val="40000"/>
          </a:schemeClr>
        </a:soli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pt-PT" sz="2000" kern="1200" dirty="0" err="1"/>
            <a:t>Full</a:t>
          </a:r>
          <a:r>
            <a:rPr lang="pt-PT" sz="2000" kern="1200" dirty="0"/>
            <a:t> </a:t>
          </a:r>
          <a:r>
            <a:rPr lang="pt-PT" sz="2000" kern="1200" dirty="0" err="1"/>
            <a:t>Activation</a:t>
          </a:r>
          <a:endParaRPr lang="pt-PT" sz="2000" kern="1200" dirty="0"/>
        </a:p>
      </dsp:txBody>
      <dsp:txXfrm>
        <a:off x="4412397" y="736116"/>
        <a:ext cx="1470380" cy="980253"/>
      </dsp:txXfrm>
    </dsp:sp>
    <dsp:sp modelId="{D6ADAFBC-0CDC-354B-BCBF-FC714F0593FD}">
      <dsp:nvSpPr>
        <dsp:cNvPr id="0" name=""/>
        <dsp:cNvSpPr/>
      </dsp:nvSpPr>
      <dsp:spPr>
        <a:xfrm>
          <a:off x="5882777" y="736116"/>
          <a:ext cx="2450633" cy="980253"/>
        </a:xfrm>
        <a:prstGeom prst="chevron">
          <a:avLst/>
        </a:prstGeom>
        <a:solidFill>
          <a:schemeClr val="accent6">
            <a:lumMod val="60000"/>
            <a:lumOff val="40000"/>
          </a:schemeClr>
        </a:soli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pt-PT" sz="2000" kern="1200" dirty="0"/>
            <a:t>De-</a:t>
          </a:r>
          <a:r>
            <a:rPr lang="pt-PT" sz="2000" kern="1200" dirty="0" err="1"/>
            <a:t>Escalation</a:t>
          </a:r>
          <a:endParaRPr lang="pt-PT" sz="2000" kern="1200" dirty="0"/>
        </a:p>
      </dsp:txBody>
      <dsp:txXfrm>
        <a:off x="6372904" y="736116"/>
        <a:ext cx="1470380" cy="980253"/>
      </dsp:txXfrm>
    </dsp:sp>
    <dsp:sp modelId="{660AF687-C90F-7244-B302-CCA9EB9C4968}">
      <dsp:nvSpPr>
        <dsp:cNvPr id="0" name=""/>
        <dsp:cNvSpPr/>
      </dsp:nvSpPr>
      <dsp:spPr>
        <a:xfrm>
          <a:off x="7843284" y="736116"/>
          <a:ext cx="2450633" cy="980253"/>
        </a:xfrm>
        <a:prstGeom prst="chevron">
          <a:avLst/>
        </a:prstGeom>
        <a:solidFill>
          <a:schemeClr val="accent6">
            <a:lumMod val="60000"/>
            <a:lumOff val="40000"/>
          </a:schemeClr>
        </a:soli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pt-PT" sz="2000" kern="1200" dirty="0" err="1"/>
            <a:t>Recovery</a:t>
          </a:r>
          <a:endParaRPr lang="pt-PT" sz="2000" kern="1200" dirty="0"/>
        </a:p>
      </dsp:txBody>
      <dsp:txXfrm>
        <a:off x="8333411" y="736116"/>
        <a:ext cx="1470380" cy="98025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BF521D-DC37-6743-8D65-D0DE914F49F0}">
      <dsp:nvSpPr>
        <dsp:cNvPr id="0" name=""/>
        <dsp:cNvSpPr/>
      </dsp:nvSpPr>
      <dsp:spPr>
        <a:xfrm>
          <a:off x="1256" y="736116"/>
          <a:ext cx="2450633" cy="980253"/>
        </a:xfrm>
        <a:prstGeom prst="homePlate">
          <a:avLst/>
        </a:prstGeom>
        <a:solidFill>
          <a:srgbClr val="006600"/>
        </a:soli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53340" rIns="26670" bIns="53340" numCol="1" spcCol="1270" anchor="ctr" anchorCtr="0">
          <a:noAutofit/>
        </a:bodyPr>
        <a:lstStyle/>
        <a:p>
          <a:pPr marL="0" lvl="0" indent="0" algn="ctr" defTabSz="889000">
            <a:lnSpc>
              <a:spcPct val="90000"/>
            </a:lnSpc>
            <a:spcBef>
              <a:spcPct val="0"/>
            </a:spcBef>
            <a:spcAft>
              <a:spcPct val="35000"/>
            </a:spcAft>
            <a:buNone/>
          </a:pPr>
          <a:r>
            <a:rPr lang="pt-PT" sz="2000" kern="1200" dirty="0" err="1"/>
            <a:t>Baseline</a:t>
          </a:r>
          <a:r>
            <a:rPr lang="pt-PT" sz="2000" kern="1200" dirty="0"/>
            <a:t> </a:t>
          </a:r>
          <a:r>
            <a:rPr lang="pt-PT" sz="2000" kern="1200" dirty="0" err="1"/>
            <a:t>Preparedness</a:t>
          </a:r>
          <a:endParaRPr lang="pt-PT" sz="2000" kern="1200" dirty="0"/>
        </a:p>
      </dsp:txBody>
      <dsp:txXfrm>
        <a:off x="1256" y="736116"/>
        <a:ext cx="2205570" cy="980253"/>
      </dsp:txXfrm>
    </dsp:sp>
    <dsp:sp modelId="{8A70A206-C703-EE43-A47B-5A1195CE28B8}">
      <dsp:nvSpPr>
        <dsp:cNvPr id="0" name=""/>
        <dsp:cNvSpPr/>
      </dsp:nvSpPr>
      <dsp:spPr>
        <a:xfrm>
          <a:off x="1961763" y="736116"/>
          <a:ext cx="2450633" cy="980253"/>
        </a:xfrm>
        <a:prstGeom prst="chevron">
          <a:avLst/>
        </a:prstGeom>
        <a:solidFill>
          <a:srgbClr val="BF9000"/>
        </a:soli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pt-PT" sz="2000" kern="1200" dirty="0" err="1"/>
            <a:t>Heightened</a:t>
          </a:r>
          <a:r>
            <a:rPr lang="pt-PT" sz="2000" kern="1200" dirty="0"/>
            <a:t> </a:t>
          </a:r>
          <a:r>
            <a:rPr lang="pt-PT" sz="2000" kern="1200" dirty="0" err="1"/>
            <a:t>Readiness</a:t>
          </a:r>
          <a:endParaRPr lang="pt-PT" sz="2000" kern="1200" dirty="0"/>
        </a:p>
      </dsp:txBody>
      <dsp:txXfrm>
        <a:off x="2451890" y="736116"/>
        <a:ext cx="1470380" cy="980253"/>
      </dsp:txXfrm>
    </dsp:sp>
    <dsp:sp modelId="{A8CD5062-572D-7F4F-9CF2-DD9374FBFAE1}">
      <dsp:nvSpPr>
        <dsp:cNvPr id="0" name=""/>
        <dsp:cNvSpPr/>
      </dsp:nvSpPr>
      <dsp:spPr>
        <a:xfrm>
          <a:off x="3922270" y="736116"/>
          <a:ext cx="2450633" cy="980253"/>
        </a:xfrm>
        <a:prstGeom prst="chevron">
          <a:avLst/>
        </a:prstGeom>
        <a:solidFill>
          <a:srgbClr val="EE7D31"/>
        </a:soli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pt-PT" sz="2000" kern="1200" dirty="0" err="1"/>
            <a:t>Full</a:t>
          </a:r>
          <a:r>
            <a:rPr lang="pt-PT" sz="2000" kern="1200" dirty="0"/>
            <a:t> </a:t>
          </a:r>
          <a:r>
            <a:rPr lang="pt-PT" sz="2000" kern="1200" dirty="0" err="1"/>
            <a:t>Activation</a:t>
          </a:r>
          <a:endParaRPr lang="pt-PT" sz="2000" kern="1200" dirty="0"/>
        </a:p>
      </dsp:txBody>
      <dsp:txXfrm>
        <a:off x="4412397" y="736116"/>
        <a:ext cx="1470380" cy="980253"/>
      </dsp:txXfrm>
    </dsp:sp>
    <dsp:sp modelId="{D6ADAFBC-0CDC-354B-BCBF-FC714F0593FD}">
      <dsp:nvSpPr>
        <dsp:cNvPr id="0" name=""/>
        <dsp:cNvSpPr/>
      </dsp:nvSpPr>
      <dsp:spPr>
        <a:xfrm>
          <a:off x="5882777" y="736116"/>
          <a:ext cx="2450633" cy="980253"/>
        </a:xfrm>
        <a:prstGeom prst="chevron">
          <a:avLst/>
        </a:prstGeom>
        <a:solidFill>
          <a:schemeClr val="accent6">
            <a:lumMod val="60000"/>
            <a:lumOff val="40000"/>
          </a:schemeClr>
        </a:soli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pt-PT" sz="2000" kern="1200" dirty="0"/>
            <a:t>De-</a:t>
          </a:r>
          <a:r>
            <a:rPr lang="pt-PT" sz="2000" kern="1200" dirty="0" err="1"/>
            <a:t>Escalation</a:t>
          </a:r>
          <a:endParaRPr lang="pt-PT" sz="2000" kern="1200" dirty="0"/>
        </a:p>
      </dsp:txBody>
      <dsp:txXfrm>
        <a:off x="6372904" y="736116"/>
        <a:ext cx="1470380" cy="980253"/>
      </dsp:txXfrm>
    </dsp:sp>
    <dsp:sp modelId="{660AF687-C90F-7244-B302-CCA9EB9C4968}">
      <dsp:nvSpPr>
        <dsp:cNvPr id="0" name=""/>
        <dsp:cNvSpPr/>
      </dsp:nvSpPr>
      <dsp:spPr>
        <a:xfrm>
          <a:off x="7843284" y="736116"/>
          <a:ext cx="2450633" cy="980253"/>
        </a:xfrm>
        <a:prstGeom prst="chevron">
          <a:avLst/>
        </a:prstGeom>
        <a:solidFill>
          <a:schemeClr val="accent6">
            <a:lumMod val="60000"/>
            <a:lumOff val="40000"/>
          </a:schemeClr>
        </a:soli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pt-PT" sz="2000" kern="1200" dirty="0" err="1"/>
            <a:t>Recovery</a:t>
          </a:r>
          <a:endParaRPr lang="pt-PT" sz="2000" kern="1200" dirty="0"/>
        </a:p>
      </dsp:txBody>
      <dsp:txXfrm>
        <a:off x="8333411" y="736116"/>
        <a:ext cx="1470380" cy="98025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BF521D-DC37-6743-8D65-D0DE914F49F0}">
      <dsp:nvSpPr>
        <dsp:cNvPr id="0" name=""/>
        <dsp:cNvSpPr/>
      </dsp:nvSpPr>
      <dsp:spPr>
        <a:xfrm>
          <a:off x="1256" y="736116"/>
          <a:ext cx="2450633" cy="980253"/>
        </a:xfrm>
        <a:prstGeom prst="homePlate">
          <a:avLst/>
        </a:prstGeom>
        <a:solidFill>
          <a:srgbClr val="006600"/>
        </a:soli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53340" rIns="26670" bIns="53340" numCol="1" spcCol="1270" anchor="ctr" anchorCtr="0">
          <a:noAutofit/>
        </a:bodyPr>
        <a:lstStyle/>
        <a:p>
          <a:pPr marL="0" lvl="0" indent="0" algn="ctr" defTabSz="889000">
            <a:lnSpc>
              <a:spcPct val="90000"/>
            </a:lnSpc>
            <a:spcBef>
              <a:spcPct val="0"/>
            </a:spcBef>
            <a:spcAft>
              <a:spcPct val="35000"/>
            </a:spcAft>
            <a:buNone/>
          </a:pPr>
          <a:r>
            <a:rPr lang="pt-PT" sz="2000" kern="1200" dirty="0" err="1"/>
            <a:t>Baseline</a:t>
          </a:r>
          <a:r>
            <a:rPr lang="pt-PT" sz="2000" kern="1200" dirty="0"/>
            <a:t> </a:t>
          </a:r>
          <a:r>
            <a:rPr lang="pt-PT" sz="2000" kern="1200" dirty="0" err="1"/>
            <a:t>Preparedness</a:t>
          </a:r>
          <a:endParaRPr lang="pt-PT" sz="2000" kern="1200" dirty="0"/>
        </a:p>
      </dsp:txBody>
      <dsp:txXfrm>
        <a:off x="1256" y="736116"/>
        <a:ext cx="2205570" cy="980253"/>
      </dsp:txXfrm>
    </dsp:sp>
    <dsp:sp modelId="{8A70A206-C703-EE43-A47B-5A1195CE28B8}">
      <dsp:nvSpPr>
        <dsp:cNvPr id="0" name=""/>
        <dsp:cNvSpPr/>
      </dsp:nvSpPr>
      <dsp:spPr>
        <a:xfrm>
          <a:off x="1961763" y="736116"/>
          <a:ext cx="2450633" cy="980253"/>
        </a:xfrm>
        <a:prstGeom prst="chevron">
          <a:avLst/>
        </a:prstGeom>
        <a:solidFill>
          <a:srgbClr val="BF9000"/>
        </a:soli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pt-PT" sz="2000" kern="1200" dirty="0" err="1"/>
            <a:t>Heightened</a:t>
          </a:r>
          <a:r>
            <a:rPr lang="pt-PT" sz="2000" kern="1200" dirty="0"/>
            <a:t> </a:t>
          </a:r>
          <a:r>
            <a:rPr lang="pt-PT" sz="2000" kern="1200" dirty="0" err="1"/>
            <a:t>Readiness</a:t>
          </a:r>
          <a:endParaRPr lang="pt-PT" sz="2000" kern="1200" dirty="0"/>
        </a:p>
      </dsp:txBody>
      <dsp:txXfrm>
        <a:off x="2451890" y="736116"/>
        <a:ext cx="1470380" cy="980253"/>
      </dsp:txXfrm>
    </dsp:sp>
    <dsp:sp modelId="{A8CD5062-572D-7F4F-9CF2-DD9374FBFAE1}">
      <dsp:nvSpPr>
        <dsp:cNvPr id="0" name=""/>
        <dsp:cNvSpPr/>
      </dsp:nvSpPr>
      <dsp:spPr>
        <a:xfrm>
          <a:off x="3922270" y="736116"/>
          <a:ext cx="2450633" cy="980253"/>
        </a:xfrm>
        <a:prstGeom prst="chevron">
          <a:avLst/>
        </a:prstGeom>
        <a:solidFill>
          <a:srgbClr val="EE7D31"/>
        </a:soli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pt-PT" sz="2000" kern="1200" dirty="0" err="1"/>
            <a:t>Full</a:t>
          </a:r>
          <a:r>
            <a:rPr lang="pt-PT" sz="2000" kern="1200" dirty="0"/>
            <a:t> </a:t>
          </a:r>
          <a:r>
            <a:rPr lang="pt-PT" sz="2000" kern="1200" dirty="0" err="1"/>
            <a:t>Activation</a:t>
          </a:r>
          <a:endParaRPr lang="pt-PT" sz="2000" kern="1200" dirty="0"/>
        </a:p>
      </dsp:txBody>
      <dsp:txXfrm>
        <a:off x="4412397" y="736116"/>
        <a:ext cx="1470380" cy="980253"/>
      </dsp:txXfrm>
    </dsp:sp>
    <dsp:sp modelId="{D6ADAFBC-0CDC-354B-BCBF-FC714F0593FD}">
      <dsp:nvSpPr>
        <dsp:cNvPr id="0" name=""/>
        <dsp:cNvSpPr/>
      </dsp:nvSpPr>
      <dsp:spPr>
        <a:xfrm>
          <a:off x="5882777" y="736116"/>
          <a:ext cx="2450633" cy="980253"/>
        </a:xfrm>
        <a:prstGeom prst="chevron">
          <a:avLst/>
        </a:prstGeom>
        <a:solidFill>
          <a:srgbClr val="002060"/>
        </a:soli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pt-PT" sz="2000" kern="1200" dirty="0"/>
            <a:t>De-</a:t>
          </a:r>
          <a:r>
            <a:rPr lang="pt-PT" sz="2000" kern="1200" dirty="0" err="1"/>
            <a:t>Escalation</a:t>
          </a:r>
          <a:endParaRPr lang="pt-PT" sz="2000" kern="1200" dirty="0"/>
        </a:p>
      </dsp:txBody>
      <dsp:txXfrm>
        <a:off x="6372904" y="736116"/>
        <a:ext cx="1470380" cy="980253"/>
      </dsp:txXfrm>
    </dsp:sp>
    <dsp:sp modelId="{660AF687-C90F-7244-B302-CCA9EB9C4968}">
      <dsp:nvSpPr>
        <dsp:cNvPr id="0" name=""/>
        <dsp:cNvSpPr/>
      </dsp:nvSpPr>
      <dsp:spPr>
        <a:xfrm>
          <a:off x="7843284" y="736116"/>
          <a:ext cx="2450633" cy="980253"/>
        </a:xfrm>
        <a:prstGeom prst="chevron">
          <a:avLst/>
        </a:prstGeom>
        <a:solidFill>
          <a:schemeClr val="accent6">
            <a:lumMod val="60000"/>
            <a:lumOff val="40000"/>
          </a:schemeClr>
        </a:soli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pt-PT" sz="2000" kern="1200" dirty="0" err="1"/>
            <a:t>Recovery</a:t>
          </a:r>
          <a:endParaRPr lang="pt-PT" sz="2000" kern="1200" dirty="0"/>
        </a:p>
      </dsp:txBody>
      <dsp:txXfrm>
        <a:off x="8333411" y="736116"/>
        <a:ext cx="1470380" cy="98025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BF521D-DC37-6743-8D65-D0DE914F49F0}">
      <dsp:nvSpPr>
        <dsp:cNvPr id="0" name=""/>
        <dsp:cNvSpPr/>
      </dsp:nvSpPr>
      <dsp:spPr>
        <a:xfrm>
          <a:off x="1256" y="736116"/>
          <a:ext cx="2450633" cy="980253"/>
        </a:xfrm>
        <a:prstGeom prst="homePlate">
          <a:avLst/>
        </a:prstGeom>
        <a:solidFill>
          <a:srgbClr val="006600"/>
        </a:soli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53340" rIns="26670" bIns="53340" numCol="1" spcCol="1270" anchor="ctr" anchorCtr="0">
          <a:noAutofit/>
        </a:bodyPr>
        <a:lstStyle/>
        <a:p>
          <a:pPr marL="0" lvl="0" indent="0" algn="ctr" defTabSz="889000">
            <a:lnSpc>
              <a:spcPct val="90000"/>
            </a:lnSpc>
            <a:spcBef>
              <a:spcPct val="0"/>
            </a:spcBef>
            <a:spcAft>
              <a:spcPct val="35000"/>
            </a:spcAft>
            <a:buNone/>
          </a:pPr>
          <a:r>
            <a:rPr lang="pt-PT" sz="2000" kern="1200" dirty="0" err="1"/>
            <a:t>Baseline</a:t>
          </a:r>
          <a:r>
            <a:rPr lang="pt-PT" sz="2000" kern="1200" dirty="0"/>
            <a:t> </a:t>
          </a:r>
          <a:r>
            <a:rPr lang="pt-PT" sz="2000" kern="1200" dirty="0" err="1"/>
            <a:t>Preparedness</a:t>
          </a:r>
          <a:endParaRPr lang="pt-PT" sz="2000" kern="1200" dirty="0"/>
        </a:p>
      </dsp:txBody>
      <dsp:txXfrm>
        <a:off x="1256" y="736116"/>
        <a:ext cx="2205570" cy="980253"/>
      </dsp:txXfrm>
    </dsp:sp>
    <dsp:sp modelId="{8A70A206-C703-EE43-A47B-5A1195CE28B8}">
      <dsp:nvSpPr>
        <dsp:cNvPr id="0" name=""/>
        <dsp:cNvSpPr/>
      </dsp:nvSpPr>
      <dsp:spPr>
        <a:xfrm>
          <a:off x="1961763" y="736116"/>
          <a:ext cx="2450633" cy="980253"/>
        </a:xfrm>
        <a:prstGeom prst="chevron">
          <a:avLst/>
        </a:prstGeom>
        <a:solidFill>
          <a:srgbClr val="BF9000"/>
        </a:soli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pt-PT" sz="2000" kern="1200" dirty="0" err="1"/>
            <a:t>Heightened</a:t>
          </a:r>
          <a:r>
            <a:rPr lang="pt-PT" sz="2000" kern="1200" dirty="0"/>
            <a:t> </a:t>
          </a:r>
          <a:r>
            <a:rPr lang="pt-PT" sz="2000" kern="1200" dirty="0" err="1"/>
            <a:t>Readiness</a:t>
          </a:r>
          <a:endParaRPr lang="pt-PT" sz="2000" kern="1200" dirty="0"/>
        </a:p>
      </dsp:txBody>
      <dsp:txXfrm>
        <a:off x="2451890" y="736116"/>
        <a:ext cx="1470380" cy="980253"/>
      </dsp:txXfrm>
    </dsp:sp>
    <dsp:sp modelId="{A8CD5062-572D-7F4F-9CF2-DD9374FBFAE1}">
      <dsp:nvSpPr>
        <dsp:cNvPr id="0" name=""/>
        <dsp:cNvSpPr/>
      </dsp:nvSpPr>
      <dsp:spPr>
        <a:xfrm>
          <a:off x="3922270" y="736116"/>
          <a:ext cx="2450633" cy="980253"/>
        </a:xfrm>
        <a:prstGeom prst="chevron">
          <a:avLst/>
        </a:prstGeom>
        <a:solidFill>
          <a:srgbClr val="EE7D31"/>
        </a:soli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pt-PT" sz="2000" kern="1200" dirty="0" err="1"/>
            <a:t>Full</a:t>
          </a:r>
          <a:r>
            <a:rPr lang="pt-PT" sz="2000" kern="1200" dirty="0"/>
            <a:t> </a:t>
          </a:r>
          <a:r>
            <a:rPr lang="pt-PT" sz="2000" kern="1200" dirty="0" err="1"/>
            <a:t>Activation</a:t>
          </a:r>
          <a:endParaRPr lang="pt-PT" sz="2000" kern="1200" dirty="0"/>
        </a:p>
      </dsp:txBody>
      <dsp:txXfrm>
        <a:off x="4412397" y="736116"/>
        <a:ext cx="1470380" cy="980253"/>
      </dsp:txXfrm>
    </dsp:sp>
    <dsp:sp modelId="{D6ADAFBC-0CDC-354B-BCBF-FC714F0593FD}">
      <dsp:nvSpPr>
        <dsp:cNvPr id="0" name=""/>
        <dsp:cNvSpPr/>
      </dsp:nvSpPr>
      <dsp:spPr>
        <a:xfrm>
          <a:off x="5882777" y="736116"/>
          <a:ext cx="2450633" cy="980253"/>
        </a:xfrm>
        <a:prstGeom prst="chevron">
          <a:avLst/>
        </a:prstGeom>
        <a:solidFill>
          <a:srgbClr val="002060"/>
        </a:soli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pt-PT" sz="2000" kern="1200" dirty="0"/>
            <a:t>De-</a:t>
          </a:r>
          <a:r>
            <a:rPr lang="pt-PT" sz="2000" kern="1200" dirty="0" err="1"/>
            <a:t>Escalation</a:t>
          </a:r>
          <a:endParaRPr lang="pt-PT" sz="2000" kern="1200" dirty="0"/>
        </a:p>
      </dsp:txBody>
      <dsp:txXfrm>
        <a:off x="6372904" y="736116"/>
        <a:ext cx="1470380" cy="980253"/>
      </dsp:txXfrm>
    </dsp:sp>
    <dsp:sp modelId="{660AF687-C90F-7244-B302-CCA9EB9C4968}">
      <dsp:nvSpPr>
        <dsp:cNvPr id="0" name=""/>
        <dsp:cNvSpPr/>
      </dsp:nvSpPr>
      <dsp:spPr>
        <a:xfrm>
          <a:off x="7843284" y="736116"/>
          <a:ext cx="2450633" cy="980253"/>
        </a:xfrm>
        <a:prstGeom prst="chevron">
          <a:avLst/>
        </a:prstGeom>
        <a:solidFill>
          <a:schemeClr val="tx2"/>
        </a:soli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pt-PT" sz="2000" kern="1200" dirty="0" err="1"/>
            <a:t>Recovery</a:t>
          </a:r>
          <a:endParaRPr lang="pt-PT" sz="2000" kern="1200" dirty="0"/>
        </a:p>
      </dsp:txBody>
      <dsp:txXfrm>
        <a:off x="8333411" y="736116"/>
        <a:ext cx="1470380" cy="98025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BF521D-DC37-6743-8D65-D0DE914F49F0}">
      <dsp:nvSpPr>
        <dsp:cNvPr id="0" name=""/>
        <dsp:cNvSpPr/>
      </dsp:nvSpPr>
      <dsp:spPr>
        <a:xfrm>
          <a:off x="1256" y="736116"/>
          <a:ext cx="2450633" cy="980253"/>
        </a:xfrm>
        <a:prstGeom prst="homePlate">
          <a:avLst/>
        </a:prstGeom>
        <a:solidFill>
          <a:srgbClr val="92D050"/>
        </a:soli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53340" rIns="26670" bIns="53340" numCol="1" spcCol="1270" anchor="ctr" anchorCtr="0">
          <a:noAutofit/>
        </a:bodyPr>
        <a:lstStyle/>
        <a:p>
          <a:pPr marL="0" lvl="0" indent="0" algn="ctr" defTabSz="889000">
            <a:lnSpc>
              <a:spcPct val="90000"/>
            </a:lnSpc>
            <a:spcBef>
              <a:spcPct val="0"/>
            </a:spcBef>
            <a:spcAft>
              <a:spcPct val="35000"/>
            </a:spcAft>
            <a:buNone/>
          </a:pPr>
          <a:r>
            <a:rPr lang="pt-PT" sz="2000" kern="1200" dirty="0" err="1"/>
            <a:t>Baseline</a:t>
          </a:r>
          <a:r>
            <a:rPr lang="pt-PT" sz="2000" kern="1200" dirty="0"/>
            <a:t> </a:t>
          </a:r>
          <a:r>
            <a:rPr lang="pt-PT" sz="2000" kern="1200" dirty="0" err="1"/>
            <a:t>Preparedness</a:t>
          </a:r>
          <a:endParaRPr lang="pt-PT" sz="2000" kern="1200" dirty="0"/>
        </a:p>
      </dsp:txBody>
      <dsp:txXfrm>
        <a:off x="1256" y="736116"/>
        <a:ext cx="2205570" cy="980253"/>
      </dsp:txXfrm>
    </dsp:sp>
    <dsp:sp modelId="{8A70A206-C703-EE43-A47B-5A1195CE28B8}">
      <dsp:nvSpPr>
        <dsp:cNvPr id="0" name=""/>
        <dsp:cNvSpPr/>
      </dsp:nvSpPr>
      <dsp:spPr>
        <a:xfrm>
          <a:off x="1961763" y="736116"/>
          <a:ext cx="2450633" cy="980253"/>
        </a:xfrm>
        <a:prstGeom prst="chevron">
          <a:avLst/>
        </a:prstGeom>
        <a:solidFill>
          <a:srgbClr val="BF9000"/>
        </a:soli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pt-PT" sz="2000" kern="1200" dirty="0" err="1"/>
            <a:t>Heightened</a:t>
          </a:r>
          <a:r>
            <a:rPr lang="pt-PT" sz="2000" kern="1200" dirty="0"/>
            <a:t> </a:t>
          </a:r>
          <a:r>
            <a:rPr lang="pt-PT" sz="2000" kern="1200" dirty="0" err="1"/>
            <a:t>Readiness</a:t>
          </a:r>
          <a:endParaRPr lang="pt-PT" sz="2000" kern="1200" dirty="0"/>
        </a:p>
      </dsp:txBody>
      <dsp:txXfrm>
        <a:off x="2451890" y="736116"/>
        <a:ext cx="1470380" cy="980253"/>
      </dsp:txXfrm>
    </dsp:sp>
    <dsp:sp modelId="{A8CD5062-572D-7F4F-9CF2-DD9374FBFAE1}">
      <dsp:nvSpPr>
        <dsp:cNvPr id="0" name=""/>
        <dsp:cNvSpPr/>
      </dsp:nvSpPr>
      <dsp:spPr>
        <a:xfrm>
          <a:off x="3922270" y="736116"/>
          <a:ext cx="2450633" cy="980253"/>
        </a:xfrm>
        <a:prstGeom prst="chevron">
          <a:avLst/>
        </a:prstGeom>
        <a:solidFill>
          <a:srgbClr val="EE7D31"/>
        </a:soli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pt-PT" sz="2000" kern="1200" dirty="0" err="1"/>
            <a:t>Full</a:t>
          </a:r>
          <a:r>
            <a:rPr lang="pt-PT" sz="2000" kern="1200" dirty="0"/>
            <a:t> </a:t>
          </a:r>
          <a:r>
            <a:rPr lang="pt-PT" sz="2000" kern="1200" dirty="0" err="1"/>
            <a:t>Activation</a:t>
          </a:r>
          <a:endParaRPr lang="pt-PT" sz="2000" kern="1200" dirty="0"/>
        </a:p>
      </dsp:txBody>
      <dsp:txXfrm>
        <a:off x="4412397" y="736116"/>
        <a:ext cx="1470380" cy="980253"/>
      </dsp:txXfrm>
    </dsp:sp>
    <dsp:sp modelId="{D6ADAFBC-0CDC-354B-BCBF-FC714F0593FD}">
      <dsp:nvSpPr>
        <dsp:cNvPr id="0" name=""/>
        <dsp:cNvSpPr/>
      </dsp:nvSpPr>
      <dsp:spPr>
        <a:xfrm>
          <a:off x="5882777" y="736116"/>
          <a:ext cx="2450633" cy="980253"/>
        </a:xfrm>
        <a:prstGeom prst="chevron">
          <a:avLst/>
        </a:prstGeom>
        <a:solidFill>
          <a:srgbClr val="002060"/>
        </a:soli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pt-PT" sz="2000" kern="1200" dirty="0"/>
            <a:t>De-</a:t>
          </a:r>
          <a:r>
            <a:rPr lang="pt-PT" sz="2000" kern="1200" dirty="0" err="1"/>
            <a:t>Escalation</a:t>
          </a:r>
          <a:endParaRPr lang="pt-PT" sz="2000" kern="1200" dirty="0"/>
        </a:p>
      </dsp:txBody>
      <dsp:txXfrm>
        <a:off x="6372904" y="736116"/>
        <a:ext cx="1470380" cy="980253"/>
      </dsp:txXfrm>
    </dsp:sp>
    <dsp:sp modelId="{660AF687-C90F-7244-B302-CCA9EB9C4968}">
      <dsp:nvSpPr>
        <dsp:cNvPr id="0" name=""/>
        <dsp:cNvSpPr/>
      </dsp:nvSpPr>
      <dsp:spPr>
        <a:xfrm>
          <a:off x="7843284" y="736116"/>
          <a:ext cx="2450633" cy="980253"/>
        </a:xfrm>
        <a:prstGeom prst="chevron">
          <a:avLst/>
        </a:prstGeom>
        <a:solidFill>
          <a:schemeClr val="tx2"/>
        </a:soli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pt-PT" sz="2000" kern="1200" dirty="0" err="1"/>
            <a:t>Recovery</a:t>
          </a:r>
          <a:endParaRPr lang="pt-PT" sz="2000" kern="1200" dirty="0"/>
        </a:p>
      </dsp:txBody>
      <dsp:txXfrm>
        <a:off x="8333411" y="736116"/>
        <a:ext cx="1470380" cy="98025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89E902-453D-44D1-A5F0-3D28F4282A28}">
      <dsp:nvSpPr>
        <dsp:cNvPr id="0" name=""/>
        <dsp:cNvSpPr/>
      </dsp:nvSpPr>
      <dsp:spPr>
        <a:xfrm>
          <a:off x="0" y="1612"/>
          <a:ext cx="5891213" cy="81707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95EEE4-8D0F-4A8B-876C-4212D6738501}">
      <dsp:nvSpPr>
        <dsp:cNvPr id="0" name=""/>
        <dsp:cNvSpPr/>
      </dsp:nvSpPr>
      <dsp:spPr>
        <a:xfrm>
          <a:off x="247165" y="185454"/>
          <a:ext cx="449391" cy="44939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66ACC5-0094-4C00-849C-D29B571DDCFA}">
      <dsp:nvSpPr>
        <dsp:cNvPr id="0" name=""/>
        <dsp:cNvSpPr/>
      </dsp:nvSpPr>
      <dsp:spPr>
        <a:xfrm>
          <a:off x="943722" y="1612"/>
          <a:ext cx="4947490" cy="817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474" tIns="86474" rIns="86474" bIns="86474" numCol="1" spcCol="1270" anchor="ctr" anchorCtr="0">
          <a:noAutofit/>
        </a:bodyPr>
        <a:lstStyle/>
        <a:p>
          <a:pPr marL="0" lvl="0" indent="0" algn="l" defTabSz="755650">
            <a:lnSpc>
              <a:spcPct val="100000"/>
            </a:lnSpc>
            <a:spcBef>
              <a:spcPct val="0"/>
            </a:spcBef>
            <a:spcAft>
              <a:spcPct val="35000"/>
            </a:spcAft>
            <a:buNone/>
          </a:pPr>
          <a:r>
            <a:rPr lang="en-GB" sz="1700" kern="1200" dirty="0"/>
            <a:t>Use the playing cards and your supply checklist to assemble your </a:t>
          </a:r>
          <a:r>
            <a:rPr lang="en-GB" sz="1700" b="1" kern="1200" dirty="0"/>
            <a:t>MCM kit</a:t>
          </a:r>
          <a:endParaRPr lang="en-US" sz="1700" kern="1200" dirty="0"/>
        </a:p>
      </dsp:txBody>
      <dsp:txXfrm>
        <a:off x="943722" y="1612"/>
        <a:ext cx="4947490" cy="817075"/>
      </dsp:txXfrm>
    </dsp:sp>
    <dsp:sp modelId="{D68DA34E-2A55-44A6-8AAB-95622244FBE0}">
      <dsp:nvSpPr>
        <dsp:cNvPr id="0" name=""/>
        <dsp:cNvSpPr/>
      </dsp:nvSpPr>
      <dsp:spPr>
        <a:xfrm>
          <a:off x="0" y="1022956"/>
          <a:ext cx="5891213" cy="81707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943C5FC-7EDC-4B0F-BA01-CF55986FAD46}">
      <dsp:nvSpPr>
        <dsp:cNvPr id="0" name=""/>
        <dsp:cNvSpPr/>
      </dsp:nvSpPr>
      <dsp:spPr>
        <a:xfrm>
          <a:off x="247165" y="1206798"/>
          <a:ext cx="449391" cy="44939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B1FCD8-4AD6-4EED-9FE4-84E19ECA3DB5}">
      <dsp:nvSpPr>
        <dsp:cNvPr id="0" name=""/>
        <dsp:cNvSpPr/>
      </dsp:nvSpPr>
      <dsp:spPr>
        <a:xfrm>
          <a:off x="943722" y="1022956"/>
          <a:ext cx="4947490" cy="817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474" tIns="86474" rIns="86474" bIns="86474" numCol="1" spcCol="1270" anchor="ctr" anchorCtr="0">
          <a:noAutofit/>
        </a:bodyPr>
        <a:lstStyle/>
        <a:p>
          <a:pPr marL="0" lvl="0" indent="0" algn="l" defTabSz="755650">
            <a:lnSpc>
              <a:spcPct val="100000"/>
            </a:lnSpc>
            <a:spcBef>
              <a:spcPct val="0"/>
            </a:spcBef>
            <a:spcAft>
              <a:spcPct val="35000"/>
            </a:spcAft>
            <a:buNone/>
          </a:pPr>
          <a:r>
            <a:rPr lang="en-GB" sz="1700" kern="1200"/>
            <a:t>Share the cards between all the members of your team and create a pile with the selected items</a:t>
          </a:r>
          <a:endParaRPr lang="en-US" sz="1700" kern="1200"/>
        </a:p>
      </dsp:txBody>
      <dsp:txXfrm>
        <a:off x="943722" y="1022956"/>
        <a:ext cx="4947490" cy="817075"/>
      </dsp:txXfrm>
    </dsp:sp>
    <dsp:sp modelId="{28A721D8-270A-422F-BAFB-8A97DF0468CE}">
      <dsp:nvSpPr>
        <dsp:cNvPr id="0" name=""/>
        <dsp:cNvSpPr/>
      </dsp:nvSpPr>
      <dsp:spPr>
        <a:xfrm>
          <a:off x="0" y="2044300"/>
          <a:ext cx="5891213" cy="81707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C182147-3789-43BB-AC52-1F48EFA9DCA1}">
      <dsp:nvSpPr>
        <dsp:cNvPr id="0" name=""/>
        <dsp:cNvSpPr/>
      </dsp:nvSpPr>
      <dsp:spPr>
        <a:xfrm>
          <a:off x="247165" y="2228142"/>
          <a:ext cx="449391" cy="44939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AE3CD4-10A9-44BB-9B3F-7E12AA96340B}">
      <dsp:nvSpPr>
        <dsp:cNvPr id="0" name=""/>
        <dsp:cNvSpPr/>
      </dsp:nvSpPr>
      <dsp:spPr>
        <a:xfrm>
          <a:off x="943722" y="2044300"/>
          <a:ext cx="4947490" cy="817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474" tIns="86474" rIns="86474" bIns="86474" numCol="1" spcCol="1270" anchor="ctr" anchorCtr="0">
          <a:noAutofit/>
        </a:bodyPr>
        <a:lstStyle/>
        <a:p>
          <a:pPr marL="0" lvl="0" indent="0" algn="l" defTabSz="755650">
            <a:lnSpc>
              <a:spcPct val="100000"/>
            </a:lnSpc>
            <a:spcBef>
              <a:spcPct val="0"/>
            </a:spcBef>
            <a:spcAft>
              <a:spcPct val="35000"/>
            </a:spcAft>
            <a:buNone/>
          </a:pPr>
          <a:r>
            <a:rPr lang="en-GB" sz="1700" kern="1200"/>
            <a:t>Review with your instructor </a:t>
          </a:r>
          <a:endParaRPr lang="en-US" sz="1700" kern="1200"/>
        </a:p>
      </dsp:txBody>
      <dsp:txXfrm>
        <a:off x="943722" y="2044300"/>
        <a:ext cx="4947490" cy="817075"/>
      </dsp:txXfrm>
    </dsp:sp>
    <dsp:sp modelId="{54E1A175-AED1-46AC-88FF-A9BACA9F819F}">
      <dsp:nvSpPr>
        <dsp:cNvPr id="0" name=""/>
        <dsp:cNvSpPr/>
      </dsp:nvSpPr>
      <dsp:spPr>
        <a:xfrm>
          <a:off x="0" y="3065645"/>
          <a:ext cx="5891213" cy="81707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DEBD76-D3B5-4812-9962-6E350875C25C}">
      <dsp:nvSpPr>
        <dsp:cNvPr id="0" name=""/>
        <dsp:cNvSpPr/>
      </dsp:nvSpPr>
      <dsp:spPr>
        <a:xfrm>
          <a:off x="247165" y="3249487"/>
          <a:ext cx="449391" cy="44939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1A9691-E017-43D6-803B-0888476E82DC}">
      <dsp:nvSpPr>
        <dsp:cNvPr id="0" name=""/>
        <dsp:cNvSpPr/>
      </dsp:nvSpPr>
      <dsp:spPr>
        <a:xfrm>
          <a:off x="943722" y="3065645"/>
          <a:ext cx="4947490" cy="817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474" tIns="86474" rIns="86474" bIns="86474" numCol="1" spcCol="1270" anchor="ctr" anchorCtr="0">
          <a:noAutofit/>
        </a:bodyPr>
        <a:lstStyle/>
        <a:p>
          <a:pPr marL="0" lvl="0" indent="0" algn="l" defTabSz="755650">
            <a:lnSpc>
              <a:spcPct val="100000"/>
            </a:lnSpc>
            <a:spcBef>
              <a:spcPct val="0"/>
            </a:spcBef>
            <a:spcAft>
              <a:spcPct val="35000"/>
            </a:spcAft>
            <a:buNone/>
          </a:pPr>
          <a:r>
            <a:rPr lang="en-GB" sz="1700" kern="1200" dirty="0"/>
            <a:t>Once completed, identify the correct location for MCM kit in your floor plan </a:t>
          </a:r>
          <a:endParaRPr lang="en-US" sz="1700" kern="1200" dirty="0"/>
        </a:p>
      </dsp:txBody>
      <dsp:txXfrm>
        <a:off x="943722" y="3065645"/>
        <a:ext cx="4947490" cy="817075"/>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Roboto" panose="02000000000000000000" pitchFamily="2"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Roboto" panose="02000000000000000000" pitchFamily="2" charset="0"/>
              </a:defRPr>
            </a:lvl1pPr>
          </a:lstStyle>
          <a:p>
            <a:fld id="{9FE56F8B-65DD-4A29-A161-AB13885F60E1}" type="datetimeFigureOut">
              <a:rPr lang="en-US" smtClean="0"/>
              <a:pPr/>
              <a:t>11/23/2025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Roboto" panose="02000000000000000000" pitchFamily="2"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Roboto" panose="02000000000000000000" pitchFamily="2" charset="0"/>
              </a:defRPr>
            </a:lvl1pPr>
          </a:lstStyle>
          <a:p>
            <a:fld id="{1559CC42-A9DC-4482-B87F-7B28535DD424}" type="slidenum">
              <a:rPr lang="en-US" smtClean="0"/>
              <a:pPr/>
              <a:t>‹#›</a:t>
            </a:fld>
            <a:endParaRPr lang="en-US" dirty="0"/>
          </a:p>
        </p:txBody>
      </p:sp>
    </p:spTree>
    <p:extLst>
      <p:ext uri="{BB962C8B-B14F-4D97-AF65-F5344CB8AC3E}">
        <p14:creationId xmlns:p14="http://schemas.microsoft.com/office/powerpoint/2010/main" val="214505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Roboto" panose="02000000000000000000" pitchFamily="2" charset="0"/>
        <a:ea typeface="+mn-ea"/>
        <a:cs typeface="+mn-cs"/>
      </a:defRPr>
    </a:lvl1pPr>
    <a:lvl2pPr marL="457200" algn="l" defTabSz="914400" rtl="0" eaLnBrk="1" latinLnBrk="0" hangingPunct="1">
      <a:defRPr sz="1200" b="0" i="0" kern="1200">
        <a:solidFill>
          <a:schemeClr val="tx1"/>
        </a:solidFill>
        <a:latin typeface="Roboto" panose="02000000000000000000" pitchFamily="2" charset="0"/>
        <a:ea typeface="+mn-ea"/>
        <a:cs typeface="+mn-cs"/>
      </a:defRPr>
    </a:lvl2pPr>
    <a:lvl3pPr marL="914400" algn="l" defTabSz="914400" rtl="0" eaLnBrk="1" latinLnBrk="0" hangingPunct="1">
      <a:defRPr sz="1200" b="0" i="0" kern="1200">
        <a:solidFill>
          <a:schemeClr val="tx1"/>
        </a:solidFill>
        <a:latin typeface="Roboto" panose="02000000000000000000" pitchFamily="2" charset="0"/>
        <a:ea typeface="+mn-ea"/>
        <a:cs typeface="+mn-cs"/>
      </a:defRPr>
    </a:lvl3pPr>
    <a:lvl4pPr marL="1371600" algn="l" defTabSz="914400" rtl="0" eaLnBrk="1" latinLnBrk="0" hangingPunct="1">
      <a:defRPr sz="1200" b="0" i="0" kern="1200">
        <a:solidFill>
          <a:schemeClr val="tx1"/>
        </a:solidFill>
        <a:latin typeface="Roboto" panose="02000000000000000000" pitchFamily="2" charset="0"/>
        <a:ea typeface="+mn-ea"/>
        <a:cs typeface="+mn-cs"/>
      </a:defRPr>
    </a:lvl4pPr>
    <a:lvl5pPr marL="1828800" algn="l" defTabSz="914400" rtl="0" eaLnBrk="1" latinLnBrk="0" hangingPunct="1">
      <a:defRPr sz="1200" b="0" i="0" kern="1200">
        <a:solidFill>
          <a:schemeClr val="tx1"/>
        </a:solidFill>
        <a:latin typeface="Roboto"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0" name="Google Shape;600;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425273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blue">
    <p:bg>
      <p:bgRef idx="1001">
        <a:schemeClr val="bg1"/>
      </p:bgRef>
    </p:bg>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chemeClr val="bg1"/>
          </a:solidFill>
        </p:spPr>
        <p:txBody>
          <a:bodyPr bIns="1980000" anchor="ctr">
            <a:normAutofit/>
          </a:bodyPr>
          <a:lstStyle>
            <a:lvl1pPr algn="ctr">
              <a:defRPr sz="1400" b="0" i="0">
                <a:solidFill>
                  <a:schemeClr val="accent4"/>
                </a:solidFill>
              </a:defRPr>
            </a:lvl1pPr>
          </a:lstStyle>
          <a:p>
            <a:r>
              <a:rPr lang="en-GB" noProof="0" dirty="0"/>
              <a:t>Click on Icon to add picture, then arrange object (send to back)</a:t>
            </a:r>
            <a:br>
              <a:rPr lang="en-GB" noProof="0" dirty="0"/>
            </a:br>
            <a:r>
              <a:rPr lang="en-GB" noProof="0" dirty="0"/>
              <a:t>Change picture either by right mouse click on picture + „change picture“ </a:t>
            </a:r>
            <a:br>
              <a:rPr lang="en-GB" noProof="0" dirty="0"/>
            </a:br>
            <a:r>
              <a:rPr lang="en-GB" noProof="0" dirty="0"/>
              <a:t>or by deleting picture + resetting slide</a:t>
            </a:r>
          </a:p>
        </p:txBody>
      </p:sp>
      <p:sp>
        <p:nvSpPr>
          <p:cNvPr id="3" name="Subtitle 2"/>
          <p:cNvSpPr>
            <a:spLocks noGrp="1"/>
          </p:cNvSpPr>
          <p:nvPr>
            <p:ph type="subTitle" idx="1"/>
          </p:nvPr>
        </p:nvSpPr>
        <p:spPr bwMode="gray">
          <a:xfrm>
            <a:off x="2" y="4482003"/>
            <a:ext cx="12191999" cy="1655999"/>
          </a:xfrm>
          <a:solidFill>
            <a:schemeClr val="tx2"/>
          </a:solidFill>
        </p:spPr>
        <p:txBody>
          <a:bodyPr lIns="468000" tIns="360000" rIns="360000" bIns="828000" anchor="b">
            <a:noAutofit/>
          </a:bodyPr>
          <a:lstStyle>
            <a:lvl1pPr marL="0" indent="0" algn="l">
              <a:lnSpc>
                <a:spcPct val="90000"/>
              </a:lnSpc>
              <a:buNone/>
              <a:defRPr sz="2400" b="0" i="0">
                <a:solidFill>
                  <a:schemeClr val="bg1"/>
                </a:solidFill>
                <a:latin typeface="Roboto" panose="02000000000000000000" pitchFamily="2"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Click to edit Master subtitle style</a:t>
            </a:r>
          </a:p>
        </p:txBody>
      </p:sp>
      <p:sp>
        <p:nvSpPr>
          <p:cNvPr id="2"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b="0" i="0">
                <a:solidFill>
                  <a:schemeClr val="tx2"/>
                </a:solidFill>
                <a:latin typeface="Roboto" panose="02000000000000000000" pitchFamily="2" charset="0"/>
              </a:defRPr>
            </a:lvl1pPr>
          </a:lstStyle>
          <a:p>
            <a:r>
              <a:rPr lang="en-GB" noProof="0" dirty="0"/>
              <a:t>Click to edit </a:t>
            </a:r>
            <a:br>
              <a:rPr lang="en-GB" noProof="0" dirty="0"/>
            </a:br>
            <a:r>
              <a:rPr lang="en-GB" noProof="0" dirty="0"/>
              <a:t>Master title style</a:t>
            </a:r>
          </a:p>
        </p:txBody>
      </p:sp>
      <p:sp>
        <p:nvSpPr>
          <p:cNvPr id="36" name="Text Placeholder 35"/>
          <p:cNvSpPr>
            <a:spLocks noGrp="1"/>
          </p:cNvSpPr>
          <p:nvPr>
            <p:ph type="body" sz="quarter" idx="10" hasCustomPrompt="1"/>
          </p:nvPr>
        </p:nvSpPr>
        <p:spPr bwMode="gray">
          <a:xfrm>
            <a:off x="480000" y="6507006"/>
            <a:ext cx="5971600" cy="247650"/>
          </a:xfrm>
        </p:spPr>
        <p:txBody>
          <a:bodyPr lIns="0" anchor="ctr">
            <a:noAutofit/>
          </a:bodyPr>
          <a:lstStyle>
            <a:lvl1pPr>
              <a:defRPr sz="1000" b="0" i="0">
                <a:solidFill>
                  <a:schemeClr val="tx1"/>
                </a:solidFill>
                <a:latin typeface="Roboto" panose="02000000000000000000" pitchFamily="2" charset="0"/>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Name of Author  |  Function | Division | Country </a:t>
            </a:r>
          </a:p>
        </p:txBody>
      </p:sp>
      <p:sp>
        <p:nvSpPr>
          <p:cNvPr id="90"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1600" b="0" i="0" spc="0" baseline="0">
                <a:solidFill>
                  <a:schemeClr val="tx2"/>
                </a:solidFill>
                <a:latin typeface="Roboto" panose="02000000000000000000" pitchFamily="2" charset="0"/>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err="1"/>
              <a:t>www.who.int</a:t>
            </a:r>
            <a:endParaRPr lang="en-GB" noProof="0" dirty="0"/>
          </a:p>
        </p:txBody>
      </p:sp>
      <p:sp>
        <p:nvSpPr>
          <p:cNvPr id="62" name="Text Placeholder 35"/>
          <p:cNvSpPr>
            <a:spLocks noGrp="1"/>
          </p:cNvSpPr>
          <p:nvPr>
            <p:ph type="body" sz="quarter" idx="15" hasCustomPrompt="1"/>
          </p:nvPr>
        </p:nvSpPr>
        <p:spPr bwMode="gray">
          <a:xfrm>
            <a:off x="479999" y="5440855"/>
            <a:ext cx="11211172" cy="288000"/>
          </a:xfrm>
        </p:spPr>
        <p:txBody>
          <a:bodyPr lIns="0" rIns="90000">
            <a:noAutofit/>
          </a:bodyPr>
          <a:lstStyle>
            <a:lvl1pPr algn="l">
              <a:defRPr sz="1600" b="0" i="0">
                <a:solidFill>
                  <a:schemeClr val="bg1"/>
                </a:solidFill>
                <a:latin typeface="Roboto" panose="02000000000000000000" pitchFamily="2" charset="0"/>
                <a:cs typeface="Arial" panose="020B060402020202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Date</a:t>
            </a:r>
          </a:p>
        </p:txBody>
      </p:sp>
      <p:sp>
        <p:nvSpPr>
          <p:cNvPr id="10" name="Picture Placeholder 8"/>
          <p:cNvSpPr>
            <a:spLocks noGrp="1"/>
          </p:cNvSpPr>
          <p:nvPr>
            <p:ph type="pic" sz="quarter" idx="22" hasCustomPrompt="1"/>
          </p:nvPr>
        </p:nvSpPr>
        <p:spPr>
          <a:xfrm>
            <a:off x="8518300" y="485184"/>
            <a:ext cx="3172871" cy="11124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algn="ctr">
              <a:defRPr sz="100" b="0" i="0">
                <a:solidFill>
                  <a:schemeClr val="bg1"/>
                </a:solidFill>
              </a:defRPr>
            </a:lvl1pPr>
          </a:lstStyle>
          <a:p>
            <a:r>
              <a:rPr lang="en-GB" noProof="0" dirty="0"/>
              <a:t>.</a:t>
            </a:r>
          </a:p>
        </p:txBody>
      </p:sp>
    </p:spTree>
    <p:extLst>
      <p:ext uri="{BB962C8B-B14F-4D97-AF65-F5344CB8AC3E}">
        <p14:creationId xmlns:p14="http://schemas.microsoft.com/office/powerpoint/2010/main" val="3997215409"/>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pter Intro large Text blue">
    <p:spTree>
      <p:nvGrpSpPr>
        <p:cNvPr id="1" name=""/>
        <p:cNvGrpSpPr/>
        <p:nvPr/>
      </p:nvGrpSpPr>
      <p:grpSpPr>
        <a:xfrm>
          <a:off x="0" y="0"/>
          <a:ext cx="0" cy="0"/>
          <a:chOff x="0" y="0"/>
          <a:chExt cx="0" cy="0"/>
        </a:xfrm>
      </p:grpSpPr>
      <p:sp>
        <p:nvSpPr>
          <p:cNvPr id="20" name="Slide Number Placeholder 19"/>
          <p:cNvSpPr>
            <a:spLocks noGrp="1"/>
          </p:cNvSpPr>
          <p:nvPr>
            <p:ph type="sldNum" sz="quarter" idx="16"/>
          </p:nvPr>
        </p:nvSpPr>
        <p:spPr bwMode="invGray">
          <a:noFill/>
        </p:spPr>
        <p:txBody>
          <a:bodyPr/>
          <a:lstStyle>
            <a:lvl1pPr>
              <a:defRPr b="0" i="0"/>
            </a:lvl1pPr>
          </a:lstStyle>
          <a:p>
            <a:fld id="{A74CE0EA-F3B5-4684-BA10-C594598FDB9C}" type="slidenum">
              <a:rPr lang="en-GB" smtClean="0"/>
              <a:pPr/>
              <a:t>‹#›</a:t>
            </a:fld>
            <a:endParaRPr lang="en-GB" dirty="0"/>
          </a:p>
        </p:txBody>
      </p:sp>
      <p:sp>
        <p:nvSpPr>
          <p:cNvPr id="4" name="Title 3"/>
          <p:cNvSpPr>
            <a:spLocks noGrp="1"/>
          </p:cNvSpPr>
          <p:nvPr>
            <p:ph type="title"/>
          </p:nvPr>
        </p:nvSpPr>
        <p:spPr bwMode="invGray">
          <a:noFill/>
        </p:spPr>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i="0">
                <a:solidFill>
                  <a:schemeClr val="tx1"/>
                </a:solidFill>
                <a:latin typeface="Roboto" panose="02000000000000000000" pitchFamily="2" charset="0"/>
              </a:defRPr>
            </a:lvl1pPr>
          </a:lstStyle>
          <a:p>
            <a:pPr lvl="0"/>
            <a:r>
              <a:rPr lang="en-GB" noProof="0" dirty="0"/>
              <a:t>One line Subtitle (optional)</a:t>
            </a:r>
          </a:p>
        </p:txBody>
      </p:sp>
      <p:sp>
        <p:nvSpPr>
          <p:cNvPr id="12" name="Text Placeholder 4"/>
          <p:cNvSpPr>
            <a:spLocks noGrp="1"/>
          </p:cNvSpPr>
          <p:nvPr>
            <p:ph type="body" sz="quarter" idx="18"/>
          </p:nvPr>
        </p:nvSpPr>
        <p:spPr bwMode="invGray">
          <a:xfrm>
            <a:off x="479999" y="1800000"/>
            <a:ext cx="11226365" cy="4237200"/>
          </a:xfrm>
          <a:noFill/>
        </p:spPr>
        <p:txBody>
          <a:bodyPr lIns="0" tIns="0" rIns="0" bIns="0"/>
          <a:lstStyle>
            <a:lvl1pPr>
              <a:lnSpc>
                <a:spcPct val="110000"/>
              </a:lnSpc>
              <a:defRPr sz="1400" b="0" i="0">
                <a:solidFill>
                  <a:schemeClr val="tx1"/>
                </a:solidFill>
                <a:latin typeface="Roboto" panose="02000000000000000000" pitchFamily="2" charset="0"/>
              </a:defRPr>
            </a:lvl1pPr>
            <a:lvl2pPr>
              <a:lnSpc>
                <a:spcPct val="110000"/>
              </a:lnSpc>
              <a:defRPr sz="1400" b="0" i="0">
                <a:solidFill>
                  <a:schemeClr val="tx1"/>
                </a:solidFill>
                <a:latin typeface="Roboto" panose="02000000000000000000" pitchFamily="2" charset="0"/>
              </a:defRPr>
            </a:lvl2pPr>
          </a:lstStyle>
          <a:p>
            <a:pPr lvl="0"/>
            <a:r>
              <a:rPr lang="en-GB" noProof="0" dirty="0"/>
              <a:t>Edit Master text styles</a:t>
            </a:r>
          </a:p>
          <a:p>
            <a:pPr lvl="1"/>
            <a:r>
              <a:rPr lang="en-GB" noProof="0" dirty="0"/>
              <a:t>Second level</a:t>
            </a:r>
          </a:p>
        </p:txBody>
      </p:sp>
    </p:spTree>
    <p:extLst>
      <p:ext uri="{BB962C8B-B14F-4D97-AF65-F5344CB8AC3E}">
        <p14:creationId xmlns:p14="http://schemas.microsoft.com/office/powerpoint/2010/main" val="1723797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hapter Intro Image blue">
    <p:spTree>
      <p:nvGrpSpPr>
        <p:cNvPr id="1" name=""/>
        <p:cNvGrpSpPr/>
        <p:nvPr/>
      </p:nvGrpSpPr>
      <p:grpSpPr>
        <a:xfrm>
          <a:off x="0" y="0"/>
          <a:ext cx="0" cy="0"/>
          <a:chOff x="0" y="0"/>
          <a:chExt cx="0" cy="0"/>
        </a:xfrm>
      </p:grpSpPr>
      <p:sp>
        <p:nvSpPr>
          <p:cNvPr id="8" name="Picture Placeholder 5"/>
          <p:cNvSpPr>
            <a:spLocks noGrp="1"/>
          </p:cNvSpPr>
          <p:nvPr>
            <p:ph type="pic" sz="quarter" idx="17" hasCustomPrompt="1"/>
          </p:nvPr>
        </p:nvSpPr>
        <p:spPr bwMode="gray">
          <a:xfrm>
            <a:off x="0" y="0"/>
            <a:ext cx="12192000" cy="6858000"/>
          </a:xfrm>
          <a:solidFill>
            <a:schemeClr val="bg1"/>
          </a:solidFill>
        </p:spPr>
        <p:txBody>
          <a:bodyPr wrap="square" tIns="1980000" bIns="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b="0" i="0">
                <a:solidFill>
                  <a:schemeClr val="accent4"/>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dirty="0"/>
              <a:t>Click on Icon to add picture, then arrange object (send to back)</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9" name="Text Placeholder 4"/>
          <p:cNvSpPr>
            <a:spLocks noGrp="1"/>
          </p:cNvSpPr>
          <p:nvPr>
            <p:ph type="body" sz="quarter" idx="18"/>
          </p:nvPr>
        </p:nvSpPr>
        <p:spPr bwMode="gray">
          <a:xfrm>
            <a:off x="2" y="1800000"/>
            <a:ext cx="4279900" cy="1649446"/>
          </a:xfrm>
          <a:solidFill>
            <a:schemeClr val="tx2">
              <a:alpha val="90000"/>
            </a:schemeClr>
          </a:solidFill>
        </p:spPr>
        <p:txBody>
          <a:bodyPr lIns="468000" tIns="180000" rIns="360000" bIns="180000">
            <a:noAutofit/>
          </a:bodyPr>
          <a:lstStyle>
            <a:lvl1pPr>
              <a:defRPr sz="2800" b="0" i="0">
                <a:solidFill>
                  <a:schemeClr val="bg1"/>
                </a:solidFill>
                <a:latin typeface="Roboto" panose="02000000000000000000" pitchFamily="2" charset="0"/>
              </a:defRPr>
            </a:lvl1pPr>
            <a:lvl2pPr marL="541338" indent="-274638">
              <a:tabLst>
                <a:tab pos="1614488" algn="l"/>
              </a:tabLst>
              <a:defRPr sz="2800">
                <a:solidFill>
                  <a:schemeClr val="bg1"/>
                </a:solidFill>
                <a:latin typeface="+mj-lt"/>
              </a:defRPr>
            </a:lvl2pPr>
          </a:lstStyle>
          <a:p>
            <a:pPr lvl="0"/>
            <a:r>
              <a:rPr lang="en-GB" noProof="0" dirty="0"/>
              <a:t>Edit Master text styles</a:t>
            </a:r>
          </a:p>
        </p:txBody>
      </p:sp>
      <p:sp>
        <p:nvSpPr>
          <p:cNvPr id="4" name="Slide Number Placeholder 3"/>
          <p:cNvSpPr>
            <a:spLocks noGrp="1"/>
          </p:cNvSpPr>
          <p:nvPr>
            <p:ph type="sldNum" sz="quarter" idx="21"/>
          </p:nvPr>
        </p:nvSpPr>
        <p:spPr bwMode="gray"/>
        <p:txBody>
          <a:bodyPr/>
          <a:lstStyle>
            <a:lvl1pPr>
              <a:defRPr b="0" i="0">
                <a:solidFill>
                  <a:schemeClr val="tx1"/>
                </a:solidFill>
              </a:defRPr>
            </a:lvl1pPr>
          </a:lstStyle>
          <a:p>
            <a:fld id="{A74CE0EA-F3B5-4684-BA10-C594598FDB9C}" type="slidenum">
              <a:rPr lang="en-GB" smtClean="0"/>
              <a:pPr/>
              <a:t>‹#›</a:t>
            </a:fld>
            <a:endParaRPr lang="en-GB" dirty="0"/>
          </a:p>
        </p:txBody>
      </p:sp>
      <p:sp>
        <p:nvSpPr>
          <p:cNvPr id="15" name="Text Placeholder 7"/>
          <p:cNvSpPr>
            <a:spLocks noGrp="1"/>
          </p:cNvSpPr>
          <p:nvPr>
            <p:ph type="body" sz="quarter" idx="22" hasCustomPrompt="1"/>
          </p:nvPr>
        </p:nvSpPr>
        <p:spPr bwMode="gray">
          <a:xfrm>
            <a:off x="480000" y="6293651"/>
            <a:ext cx="11226365" cy="208579"/>
          </a:xfrm>
        </p:spPr>
        <p:txBody>
          <a:bodyPr anchor="t">
            <a:normAutofit/>
          </a:bodyPr>
          <a:lstStyle>
            <a:lvl1pPr>
              <a:defRPr sz="800" b="0" i="0">
                <a:solidFill>
                  <a:schemeClr val="tx1"/>
                </a:solidFill>
                <a:latin typeface="Roboto" panose="02000000000000000000" pitchFamily="2" charset="0"/>
              </a:defRPr>
            </a:lvl1pPr>
          </a:lstStyle>
          <a:p>
            <a:pPr lvl="0"/>
            <a:r>
              <a:rPr lang="en-GB" noProof="0" dirty="0"/>
              <a:t>Source:</a:t>
            </a:r>
          </a:p>
        </p:txBody>
      </p:sp>
      <p:sp>
        <p:nvSpPr>
          <p:cNvPr id="17" name="Title 16"/>
          <p:cNvSpPr>
            <a:spLocks noGrp="1"/>
          </p:cNvSpPr>
          <p:nvPr>
            <p:ph type="title"/>
          </p:nvPr>
        </p:nvSpPr>
        <p:spPr bwMode="gray"/>
        <p:txBody>
          <a:bodyPr/>
          <a:lstStyle/>
          <a:p>
            <a:r>
              <a:rPr lang="en-GB" noProof="0"/>
              <a:t>Click to edit Master title style</a:t>
            </a:r>
          </a:p>
        </p:txBody>
      </p:sp>
      <p:sp>
        <p:nvSpPr>
          <p:cNvPr id="13" name="Picture Placeholder 5"/>
          <p:cNvSpPr>
            <a:spLocks noGrp="1"/>
          </p:cNvSpPr>
          <p:nvPr>
            <p:ph type="pic" sz="quarter" idx="24" hasCustomPrompt="1"/>
          </p:nvPr>
        </p:nvSpPr>
        <p:spPr bwMode="gray">
          <a:xfrm>
            <a:off x="9737763" y="371958"/>
            <a:ext cx="1976400" cy="6948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lstStyle>
            <a:lvl1pPr algn="ctr">
              <a:defRPr sz="100" b="0" i="0">
                <a:solidFill>
                  <a:schemeClr val="bg1"/>
                </a:solidFill>
              </a:defRPr>
            </a:lvl1pPr>
          </a:lstStyle>
          <a:p>
            <a:r>
              <a:rPr lang="en-GB" noProof="0" dirty="0"/>
              <a:t>.</a:t>
            </a:r>
          </a:p>
        </p:txBody>
      </p:sp>
    </p:spTree>
    <p:extLst>
      <p:ext uri="{BB962C8B-B14F-4D97-AF65-F5344CB8AC3E}">
        <p14:creationId xmlns:p14="http://schemas.microsoft.com/office/powerpoint/2010/main" val="9528588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Agenda blue new">
    <p:spTree>
      <p:nvGrpSpPr>
        <p:cNvPr id="1" name=""/>
        <p:cNvGrpSpPr/>
        <p:nvPr/>
      </p:nvGrpSpPr>
      <p:grpSpPr>
        <a:xfrm>
          <a:off x="0" y="0"/>
          <a:ext cx="0" cy="0"/>
          <a:chOff x="0" y="0"/>
          <a:chExt cx="0" cy="0"/>
        </a:xfrm>
      </p:grpSpPr>
      <p:sp>
        <p:nvSpPr>
          <p:cNvPr id="9" name="Slide Number Placeholder 8"/>
          <p:cNvSpPr>
            <a:spLocks noGrp="1"/>
          </p:cNvSpPr>
          <p:nvPr>
            <p:ph type="sldNum" sz="quarter" idx="32"/>
          </p:nvPr>
        </p:nvSpPr>
        <p:spPr bwMode="gray"/>
        <p:txBody>
          <a:bodyPr/>
          <a:lstStyle>
            <a:lvl1pPr>
              <a:defRPr b="0" i="0">
                <a:solidFill>
                  <a:schemeClr val="tx1"/>
                </a:solidFill>
              </a:defRPr>
            </a:lvl1pPr>
          </a:lstStyle>
          <a:p>
            <a:fld id="{A74CE0EA-F3B5-4684-BA10-C594598FDB9C}" type="slidenum">
              <a:rPr lang="en-GB" smtClean="0"/>
              <a:pPr/>
              <a:t>‹#›</a:t>
            </a:fld>
            <a:endParaRPr lang="en-GB" dirty="0"/>
          </a:p>
        </p:txBody>
      </p:sp>
      <p:sp>
        <p:nvSpPr>
          <p:cNvPr id="10" name="Title 9"/>
          <p:cNvSpPr>
            <a:spLocks noGrp="1"/>
          </p:cNvSpPr>
          <p:nvPr>
            <p:ph type="title"/>
          </p:nvPr>
        </p:nvSpPr>
        <p:spPr bwMode="gray">
          <a:xfrm>
            <a:off x="479999" y="359999"/>
            <a:ext cx="8160000" cy="720000"/>
          </a:xfrm>
        </p:spPr>
        <p:txBody>
          <a:bodyPr/>
          <a:lstStyle/>
          <a:p>
            <a:r>
              <a:rPr lang="en-GB" noProof="0"/>
              <a:t>Click to edit Master title style</a:t>
            </a:r>
          </a:p>
        </p:txBody>
      </p:sp>
      <p:sp>
        <p:nvSpPr>
          <p:cNvPr id="28" name="Rectangle 27"/>
          <p:cNvSpPr/>
          <p:nvPr/>
        </p:nvSpPr>
        <p:spPr bwMode="gray">
          <a:xfrm>
            <a:off x="480001" y="1800002"/>
            <a:ext cx="6367841" cy="1424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noProof="0" dirty="0">
              <a:solidFill>
                <a:schemeClr val="tx1"/>
              </a:solidFill>
              <a:latin typeface="Roboto" panose="02000000000000000000" pitchFamily="2" charset="0"/>
            </a:endParaRPr>
          </a:p>
        </p:txBody>
      </p:sp>
      <p:sp>
        <p:nvSpPr>
          <p:cNvPr id="4" name="Text Placeholder 3"/>
          <p:cNvSpPr>
            <a:spLocks noGrp="1"/>
          </p:cNvSpPr>
          <p:nvPr>
            <p:ph type="body" sz="quarter" idx="33" hasCustomPrompt="1"/>
          </p:nvPr>
        </p:nvSpPr>
        <p:spPr>
          <a:xfrm>
            <a:off x="479999" y="2143683"/>
            <a:ext cx="988484" cy="396000"/>
          </a:xfrm>
        </p:spPr>
        <p:txBody>
          <a:bodyPr/>
          <a:lstStyle>
            <a:lvl1pPr>
              <a:defRPr sz="2800" b="0" i="0">
                <a:solidFill>
                  <a:schemeClr val="tx2"/>
                </a:solidFill>
                <a:latin typeface="Roboto" panose="02000000000000000000" pitchFamily="2" charset="0"/>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dirty="0"/>
              <a:t>01</a:t>
            </a:r>
          </a:p>
        </p:txBody>
      </p:sp>
      <p:sp>
        <p:nvSpPr>
          <p:cNvPr id="31" name="Text Placeholder 3"/>
          <p:cNvSpPr>
            <a:spLocks noGrp="1"/>
          </p:cNvSpPr>
          <p:nvPr>
            <p:ph type="body" sz="quarter" idx="34" hasCustomPrompt="1"/>
          </p:nvPr>
        </p:nvSpPr>
        <p:spPr>
          <a:xfrm>
            <a:off x="1707437" y="2143683"/>
            <a:ext cx="5140403" cy="396000"/>
          </a:xfrm>
        </p:spPr>
        <p:txBody>
          <a:bodyPr tIns="144000"/>
          <a:lstStyle>
            <a:lvl1pPr>
              <a:lnSpc>
                <a:spcPct val="100000"/>
              </a:lnSpc>
              <a:spcBef>
                <a:spcPts val="0"/>
              </a:spcBef>
              <a:spcAft>
                <a:spcPts val="0"/>
              </a:spcAft>
              <a:defRPr sz="1600" b="0" i="0">
                <a:solidFill>
                  <a:schemeClr val="tx1"/>
                </a:solidFill>
                <a:latin typeface="Roboto" panose="02000000000000000000" pitchFamily="2" charset="0"/>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dirty="0"/>
              <a:t>Headline</a:t>
            </a:r>
          </a:p>
        </p:txBody>
      </p:sp>
      <p:sp>
        <p:nvSpPr>
          <p:cNvPr id="34" name="Text Placeholder 3"/>
          <p:cNvSpPr>
            <a:spLocks noGrp="1"/>
          </p:cNvSpPr>
          <p:nvPr>
            <p:ph type="body" sz="quarter" idx="35" hasCustomPrompt="1"/>
          </p:nvPr>
        </p:nvSpPr>
        <p:spPr>
          <a:xfrm>
            <a:off x="7432736" y="2143683"/>
            <a:ext cx="4273629" cy="396000"/>
          </a:xfrm>
        </p:spPr>
        <p:txBody>
          <a:bodyPr tIns="144000"/>
          <a:lstStyle>
            <a:lvl1pPr>
              <a:lnSpc>
                <a:spcPct val="100000"/>
              </a:lnSpc>
              <a:spcBef>
                <a:spcPts val="0"/>
              </a:spcBef>
              <a:spcAft>
                <a:spcPts val="0"/>
              </a:spcAft>
              <a:defRPr sz="1600" b="0" i="0">
                <a:solidFill>
                  <a:schemeClr val="tx1"/>
                </a:solidFill>
                <a:latin typeface="Roboto" panose="02000000000000000000" pitchFamily="2" charset="0"/>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dirty="0"/>
              <a:t>Speaker</a:t>
            </a:r>
          </a:p>
        </p:txBody>
      </p:sp>
      <p:sp>
        <p:nvSpPr>
          <p:cNvPr id="36" name="Text Placeholder 3"/>
          <p:cNvSpPr>
            <a:spLocks noGrp="1"/>
          </p:cNvSpPr>
          <p:nvPr>
            <p:ph type="body" sz="quarter" idx="36" hasCustomPrompt="1"/>
          </p:nvPr>
        </p:nvSpPr>
        <p:spPr>
          <a:xfrm>
            <a:off x="479999" y="2877928"/>
            <a:ext cx="988484" cy="396000"/>
          </a:xfrm>
        </p:spPr>
        <p:txBody>
          <a:bodyPr/>
          <a:lstStyle>
            <a:lvl1pPr>
              <a:defRPr sz="2800" b="0" i="0">
                <a:solidFill>
                  <a:schemeClr val="tx2"/>
                </a:solidFill>
                <a:latin typeface="Roboto" panose="02000000000000000000" pitchFamily="2" charset="0"/>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dirty="0"/>
              <a:t>02</a:t>
            </a:r>
          </a:p>
        </p:txBody>
      </p:sp>
      <p:sp>
        <p:nvSpPr>
          <p:cNvPr id="37" name="Text Placeholder 3"/>
          <p:cNvSpPr>
            <a:spLocks noGrp="1"/>
          </p:cNvSpPr>
          <p:nvPr>
            <p:ph type="body" sz="quarter" idx="37" hasCustomPrompt="1"/>
          </p:nvPr>
        </p:nvSpPr>
        <p:spPr>
          <a:xfrm>
            <a:off x="1707437" y="2877928"/>
            <a:ext cx="5140403" cy="396000"/>
          </a:xfrm>
        </p:spPr>
        <p:txBody>
          <a:bodyPr tIns="144000"/>
          <a:lstStyle>
            <a:lvl1pPr>
              <a:lnSpc>
                <a:spcPct val="100000"/>
              </a:lnSpc>
              <a:spcBef>
                <a:spcPts val="0"/>
              </a:spcBef>
              <a:spcAft>
                <a:spcPts val="0"/>
              </a:spcAft>
              <a:defRPr sz="1600" b="0" i="0">
                <a:solidFill>
                  <a:schemeClr val="tx1"/>
                </a:solidFill>
                <a:latin typeface="Roboto" panose="02000000000000000000" pitchFamily="2" charset="0"/>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dirty="0"/>
              <a:t>Headline</a:t>
            </a:r>
          </a:p>
        </p:txBody>
      </p:sp>
      <p:sp>
        <p:nvSpPr>
          <p:cNvPr id="39" name="Text Placeholder 3"/>
          <p:cNvSpPr>
            <a:spLocks noGrp="1"/>
          </p:cNvSpPr>
          <p:nvPr>
            <p:ph type="body" sz="quarter" idx="38" hasCustomPrompt="1"/>
          </p:nvPr>
        </p:nvSpPr>
        <p:spPr>
          <a:xfrm>
            <a:off x="7432736" y="2877928"/>
            <a:ext cx="4273629" cy="396000"/>
          </a:xfrm>
        </p:spPr>
        <p:txBody>
          <a:bodyPr tIns="144000"/>
          <a:lstStyle>
            <a:lvl1pPr>
              <a:lnSpc>
                <a:spcPct val="100000"/>
              </a:lnSpc>
              <a:spcBef>
                <a:spcPts val="0"/>
              </a:spcBef>
              <a:spcAft>
                <a:spcPts val="0"/>
              </a:spcAft>
              <a:defRPr sz="1600" b="0" i="0">
                <a:solidFill>
                  <a:schemeClr val="tx1"/>
                </a:solidFill>
                <a:latin typeface="Roboto" panose="02000000000000000000" pitchFamily="2" charset="0"/>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dirty="0"/>
              <a:t>Speaker</a:t>
            </a:r>
          </a:p>
        </p:txBody>
      </p:sp>
      <p:sp>
        <p:nvSpPr>
          <p:cNvPr id="40" name="Text Placeholder 3"/>
          <p:cNvSpPr>
            <a:spLocks noGrp="1"/>
          </p:cNvSpPr>
          <p:nvPr>
            <p:ph type="body" sz="quarter" idx="39" hasCustomPrompt="1"/>
          </p:nvPr>
        </p:nvSpPr>
        <p:spPr>
          <a:xfrm>
            <a:off x="479999" y="3612173"/>
            <a:ext cx="988484" cy="396000"/>
          </a:xfrm>
        </p:spPr>
        <p:txBody>
          <a:bodyPr/>
          <a:lstStyle>
            <a:lvl1pPr>
              <a:defRPr sz="2800" b="0" i="0">
                <a:solidFill>
                  <a:schemeClr val="tx2"/>
                </a:solidFill>
                <a:latin typeface="Roboto" panose="02000000000000000000" pitchFamily="2" charset="0"/>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dirty="0"/>
              <a:t>03</a:t>
            </a:r>
          </a:p>
        </p:txBody>
      </p:sp>
      <p:sp>
        <p:nvSpPr>
          <p:cNvPr id="41" name="Text Placeholder 3"/>
          <p:cNvSpPr>
            <a:spLocks noGrp="1"/>
          </p:cNvSpPr>
          <p:nvPr>
            <p:ph type="body" sz="quarter" idx="40" hasCustomPrompt="1"/>
          </p:nvPr>
        </p:nvSpPr>
        <p:spPr>
          <a:xfrm>
            <a:off x="1707437" y="3612173"/>
            <a:ext cx="5140403" cy="396000"/>
          </a:xfrm>
        </p:spPr>
        <p:txBody>
          <a:bodyPr tIns="144000"/>
          <a:lstStyle>
            <a:lvl1pPr>
              <a:lnSpc>
                <a:spcPct val="100000"/>
              </a:lnSpc>
              <a:spcBef>
                <a:spcPts val="0"/>
              </a:spcBef>
              <a:spcAft>
                <a:spcPts val="0"/>
              </a:spcAft>
              <a:defRPr sz="1600" b="0" i="0">
                <a:solidFill>
                  <a:schemeClr val="tx1"/>
                </a:solidFill>
                <a:latin typeface="Roboto" panose="02000000000000000000" pitchFamily="2" charset="0"/>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dirty="0"/>
              <a:t>Headline</a:t>
            </a:r>
          </a:p>
        </p:txBody>
      </p:sp>
      <p:sp>
        <p:nvSpPr>
          <p:cNvPr id="42" name="Text Placeholder 3"/>
          <p:cNvSpPr>
            <a:spLocks noGrp="1"/>
          </p:cNvSpPr>
          <p:nvPr>
            <p:ph type="body" sz="quarter" idx="41" hasCustomPrompt="1"/>
          </p:nvPr>
        </p:nvSpPr>
        <p:spPr>
          <a:xfrm>
            <a:off x="7432736" y="3612173"/>
            <a:ext cx="4273629" cy="396000"/>
          </a:xfrm>
        </p:spPr>
        <p:txBody>
          <a:bodyPr tIns="144000"/>
          <a:lstStyle>
            <a:lvl1pPr>
              <a:lnSpc>
                <a:spcPct val="100000"/>
              </a:lnSpc>
              <a:spcBef>
                <a:spcPts val="0"/>
              </a:spcBef>
              <a:spcAft>
                <a:spcPts val="0"/>
              </a:spcAft>
              <a:defRPr sz="1600" b="0" i="0">
                <a:solidFill>
                  <a:schemeClr val="tx1"/>
                </a:solidFill>
                <a:latin typeface="Roboto" panose="02000000000000000000" pitchFamily="2" charset="0"/>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dirty="0"/>
              <a:t>Speaker</a:t>
            </a:r>
          </a:p>
        </p:txBody>
      </p:sp>
      <p:sp>
        <p:nvSpPr>
          <p:cNvPr id="43" name="Text Placeholder 3"/>
          <p:cNvSpPr>
            <a:spLocks noGrp="1"/>
          </p:cNvSpPr>
          <p:nvPr>
            <p:ph type="body" sz="quarter" idx="42" hasCustomPrompt="1"/>
          </p:nvPr>
        </p:nvSpPr>
        <p:spPr>
          <a:xfrm>
            <a:off x="479999" y="4346418"/>
            <a:ext cx="988484" cy="396000"/>
          </a:xfrm>
        </p:spPr>
        <p:txBody>
          <a:bodyPr/>
          <a:lstStyle>
            <a:lvl1pPr>
              <a:defRPr sz="2800" b="0" i="0">
                <a:solidFill>
                  <a:schemeClr val="tx2"/>
                </a:solidFill>
                <a:latin typeface="Roboto" panose="02000000000000000000" pitchFamily="2" charset="0"/>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dirty="0"/>
              <a:t>04</a:t>
            </a:r>
          </a:p>
        </p:txBody>
      </p:sp>
      <p:sp>
        <p:nvSpPr>
          <p:cNvPr id="44" name="Text Placeholder 3"/>
          <p:cNvSpPr>
            <a:spLocks noGrp="1"/>
          </p:cNvSpPr>
          <p:nvPr>
            <p:ph type="body" sz="quarter" idx="43" hasCustomPrompt="1"/>
          </p:nvPr>
        </p:nvSpPr>
        <p:spPr>
          <a:xfrm>
            <a:off x="1707437" y="4346418"/>
            <a:ext cx="5140403" cy="396000"/>
          </a:xfrm>
        </p:spPr>
        <p:txBody>
          <a:bodyPr tIns="144000"/>
          <a:lstStyle>
            <a:lvl1pPr>
              <a:lnSpc>
                <a:spcPct val="100000"/>
              </a:lnSpc>
              <a:spcBef>
                <a:spcPts val="0"/>
              </a:spcBef>
              <a:spcAft>
                <a:spcPts val="0"/>
              </a:spcAft>
              <a:defRPr sz="1600" b="0" i="0">
                <a:solidFill>
                  <a:schemeClr val="tx1"/>
                </a:solidFill>
                <a:latin typeface="Roboto" panose="02000000000000000000" pitchFamily="2" charset="0"/>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dirty="0"/>
              <a:t>Headline</a:t>
            </a:r>
          </a:p>
        </p:txBody>
      </p:sp>
      <p:sp>
        <p:nvSpPr>
          <p:cNvPr id="45" name="Text Placeholder 3"/>
          <p:cNvSpPr>
            <a:spLocks noGrp="1"/>
          </p:cNvSpPr>
          <p:nvPr>
            <p:ph type="body" sz="quarter" idx="44" hasCustomPrompt="1"/>
          </p:nvPr>
        </p:nvSpPr>
        <p:spPr>
          <a:xfrm>
            <a:off x="7432736" y="4346418"/>
            <a:ext cx="4273629" cy="396000"/>
          </a:xfrm>
        </p:spPr>
        <p:txBody>
          <a:bodyPr tIns="144000"/>
          <a:lstStyle>
            <a:lvl1pPr>
              <a:lnSpc>
                <a:spcPct val="100000"/>
              </a:lnSpc>
              <a:spcBef>
                <a:spcPts val="0"/>
              </a:spcBef>
              <a:spcAft>
                <a:spcPts val="0"/>
              </a:spcAft>
              <a:defRPr sz="1600" b="0" i="0">
                <a:solidFill>
                  <a:schemeClr val="tx1"/>
                </a:solidFill>
                <a:latin typeface="Roboto" panose="02000000000000000000" pitchFamily="2" charset="0"/>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dirty="0"/>
              <a:t>Speaker</a:t>
            </a:r>
          </a:p>
        </p:txBody>
      </p:sp>
      <p:sp>
        <p:nvSpPr>
          <p:cNvPr id="46" name="Text Placeholder 3"/>
          <p:cNvSpPr>
            <a:spLocks noGrp="1"/>
          </p:cNvSpPr>
          <p:nvPr>
            <p:ph type="body" sz="quarter" idx="45" hasCustomPrompt="1"/>
          </p:nvPr>
        </p:nvSpPr>
        <p:spPr>
          <a:xfrm>
            <a:off x="479999" y="5080663"/>
            <a:ext cx="988484" cy="396000"/>
          </a:xfrm>
        </p:spPr>
        <p:txBody>
          <a:bodyPr/>
          <a:lstStyle>
            <a:lvl1pPr>
              <a:defRPr sz="2800" b="0" i="0">
                <a:solidFill>
                  <a:schemeClr val="tx2"/>
                </a:solidFill>
                <a:latin typeface="Roboto" panose="02000000000000000000" pitchFamily="2" charset="0"/>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dirty="0"/>
              <a:t>05</a:t>
            </a:r>
          </a:p>
        </p:txBody>
      </p:sp>
      <p:sp>
        <p:nvSpPr>
          <p:cNvPr id="47" name="Text Placeholder 3"/>
          <p:cNvSpPr>
            <a:spLocks noGrp="1"/>
          </p:cNvSpPr>
          <p:nvPr>
            <p:ph type="body" sz="quarter" idx="46" hasCustomPrompt="1"/>
          </p:nvPr>
        </p:nvSpPr>
        <p:spPr>
          <a:xfrm>
            <a:off x="1707437" y="5080663"/>
            <a:ext cx="5140403" cy="396000"/>
          </a:xfrm>
        </p:spPr>
        <p:txBody>
          <a:bodyPr tIns="144000"/>
          <a:lstStyle>
            <a:lvl1pPr>
              <a:lnSpc>
                <a:spcPct val="100000"/>
              </a:lnSpc>
              <a:spcBef>
                <a:spcPts val="0"/>
              </a:spcBef>
              <a:spcAft>
                <a:spcPts val="0"/>
              </a:spcAft>
              <a:defRPr sz="1600" b="0" i="0">
                <a:solidFill>
                  <a:schemeClr val="tx1"/>
                </a:solidFill>
                <a:latin typeface="Roboto" panose="02000000000000000000" pitchFamily="2" charset="0"/>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dirty="0"/>
              <a:t>Headline</a:t>
            </a:r>
          </a:p>
        </p:txBody>
      </p:sp>
      <p:sp>
        <p:nvSpPr>
          <p:cNvPr id="48" name="Text Placeholder 3"/>
          <p:cNvSpPr>
            <a:spLocks noGrp="1"/>
          </p:cNvSpPr>
          <p:nvPr>
            <p:ph type="body" sz="quarter" idx="47" hasCustomPrompt="1"/>
          </p:nvPr>
        </p:nvSpPr>
        <p:spPr>
          <a:xfrm>
            <a:off x="7432736" y="5080663"/>
            <a:ext cx="4273629" cy="396000"/>
          </a:xfrm>
        </p:spPr>
        <p:txBody>
          <a:bodyPr tIns="144000"/>
          <a:lstStyle>
            <a:lvl1pPr>
              <a:lnSpc>
                <a:spcPct val="100000"/>
              </a:lnSpc>
              <a:spcBef>
                <a:spcPts val="0"/>
              </a:spcBef>
              <a:spcAft>
                <a:spcPts val="0"/>
              </a:spcAft>
              <a:defRPr sz="1600" b="0" i="0">
                <a:solidFill>
                  <a:schemeClr val="tx1"/>
                </a:solidFill>
                <a:latin typeface="Roboto" panose="02000000000000000000" pitchFamily="2" charset="0"/>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dirty="0"/>
              <a:t>Speaker</a:t>
            </a:r>
          </a:p>
        </p:txBody>
      </p:sp>
      <p:sp>
        <p:nvSpPr>
          <p:cNvPr id="49" name="Text Placeholder 3"/>
          <p:cNvSpPr>
            <a:spLocks noGrp="1"/>
          </p:cNvSpPr>
          <p:nvPr>
            <p:ph type="body" sz="quarter" idx="48" hasCustomPrompt="1"/>
          </p:nvPr>
        </p:nvSpPr>
        <p:spPr>
          <a:xfrm>
            <a:off x="479999" y="5814910"/>
            <a:ext cx="988484" cy="396000"/>
          </a:xfrm>
        </p:spPr>
        <p:txBody>
          <a:bodyPr/>
          <a:lstStyle>
            <a:lvl1pPr>
              <a:defRPr sz="2800" b="0" i="0">
                <a:solidFill>
                  <a:schemeClr val="tx2"/>
                </a:solidFill>
                <a:latin typeface="Roboto" panose="02000000000000000000" pitchFamily="2" charset="0"/>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dirty="0"/>
              <a:t>06</a:t>
            </a:r>
          </a:p>
        </p:txBody>
      </p:sp>
      <p:sp>
        <p:nvSpPr>
          <p:cNvPr id="50" name="Text Placeholder 3"/>
          <p:cNvSpPr>
            <a:spLocks noGrp="1"/>
          </p:cNvSpPr>
          <p:nvPr>
            <p:ph type="body" sz="quarter" idx="49" hasCustomPrompt="1"/>
          </p:nvPr>
        </p:nvSpPr>
        <p:spPr>
          <a:xfrm>
            <a:off x="1707437" y="5814910"/>
            <a:ext cx="5140403" cy="396000"/>
          </a:xfrm>
        </p:spPr>
        <p:txBody>
          <a:bodyPr tIns="144000"/>
          <a:lstStyle>
            <a:lvl1pPr>
              <a:lnSpc>
                <a:spcPct val="100000"/>
              </a:lnSpc>
              <a:spcBef>
                <a:spcPts val="0"/>
              </a:spcBef>
              <a:spcAft>
                <a:spcPts val="0"/>
              </a:spcAft>
              <a:defRPr sz="1600" b="0" i="0">
                <a:solidFill>
                  <a:schemeClr val="tx1"/>
                </a:solidFill>
                <a:latin typeface="Roboto" panose="02000000000000000000" pitchFamily="2" charset="0"/>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dirty="0"/>
              <a:t>Headline</a:t>
            </a:r>
          </a:p>
        </p:txBody>
      </p:sp>
      <p:sp>
        <p:nvSpPr>
          <p:cNvPr id="51" name="Text Placeholder 3"/>
          <p:cNvSpPr>
            <a:spLocks noGrp="1"/>
          </p:cNvSpPr>
          <p:nvPr>
            <p:ph type="body" sz="quarter" idx="50" hasCustomPrompt="1"/>
          </p:nvPr>
        </p:nvSpPr>
        <p:spPr>
          <a:xfrm>
            <a:off x="7432736" y="5814910"/>
            <a:ext cx="4273629" cy="396000"/>
          </a:xfrm>
        </p:spPr>
        <p:txBody>
          <a:bodyPr tIns="144000"/>
          <a:lstStyle>
            <a:lvl1pPr>
              <a:lnSpc>
                <a:spcPct val="100000"/>
              </a:lnSpc>
              <a:spcBef>
                <a:spcPts val="0"/>
              </a:spcBef>
              <a:spcAft>
                <a:spcPts val="0"/>
              </a:spcAft>
              <a:defRPr sz="1600" b="0" i="0">
                <a:solidFill>
                  <a:schemeClr val="tx1"/>
                </a:solidFill>
                <a:latin typeface="Roboto" panose="02000000000000000000" pitchFamily="2" charset="0"/>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dirty="0"/>
              <a:t>Speaker</a:t>
            </a:r>
          </a:p>
        </p:txBody>
      </p:sp>
      <p:sp>
        <p:nvSpPr>
          <p:cNvPr id="2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i="0">
                <a:solidFill>
                  <a:schemeClr val="tx1"/>
                </a:solidFill>
                <a:latin typeface="Roboto" panose="02000000000000000000" pitchFamily="2" charset="0"/>
              </a:defRPr>
            </a:lvl1pPr>
          </a:lstStyle>
          <a:p>
            <a:pPr lvl="0"/>
            <a:r>
              <a:rPr lang="en-GB" noProof="0" dirty="0"/>
              <a:t>One line Subtitle (optional)</a:t>
            </a:r>
          </a:p>
        </p:txBody>
      </p:sp>
    </p:spTree>
    <p:extLst>
      <p:ext uri="{BB962C8B-B14F-4D97-AF65-F5344CB8AC3E}">
        <p14:creationId xmlns:p14="http://schemas.microsoft.com/office/powerpoint/2010/main" val="31645553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blu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bwMode="invGray"/>
        <p:txBody>
          <a:bodyPr/>
          <a:lstStyle>
            <a:lvl1pPr>
              <a:defRPr b="0" i="0">
                <a:solidFill>
                  <a:schemeClr val="tx1"/>
                </a:solidFill>
              </a:defRPr>
            </a:lvl1pPr>
          </a:lstStyle>
          <a:p>
            <a:fld id="{A74CE0EA-F3B5-4684-BA10-C594598FDB9C}" type="slidenum">
              <a:rPr lang="en-GB" smtClean="0"/>
              <a:pPr/>
              <a:t>‹#›</a:t>
            </a:fld>
            <a:endParaRPr lang="en-GB" dirty="0"/>
          </a:p>
        </p:txBody>
      </p:sp>
      <p:sp>
        <p:nvSpPr>
          <p:cNvPr id="13" name="Title 12"/>
          <p:cNvSpPr>
            <a:spLocks noGrp="1"/>
          </p:cNvSpPr>
          <p:nvPr>
            <p:ph type="title"/>
          </p:nvPr>
        </p:nvSpPr>
        <p:spPr bwMode="invGray"/>
        <p:txBody>
          <a:bodyPr/>
          <a:lstStyle/>
          <a:p>
            <a:r>
              <a:rPr lang="en-GB" noProof="0"/>
              <a:t>Click to edit Master title style</a:t>
            </a:r>
          </a:p>
        </p:txBody>
      </p:sp>
      <p:sp>
        <p:nvSpPr>
          <p:cNvPr id="10"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i="0">
                <a:solidFill>
                  <a:schemeClr val="tx1"/>
                </a:solidFill>
                <a:latin typeface="Roboto" panose="02000000000000000000" pitchFamily="2" charset="0"/>
              </a:defRPr>
            </a:lvl1pPr>
          </a:lstStyle>
          <a:p>
            <a:pPr lvl="0"/>
            <a:r>
              <a:rPr lang="en-GB" noProof="0" dirty="0"/>
              <a:t>One line Subtitle (optional)</a:t>
            </a:r>
          </a:p>
        </p:txBody>
      </p:sp>
    </p:spTree>
    <p:extLst>
      <p:ext uri="{BB962C8B-B14F-4D97-AF65-F5344CB8AC3E}">
        <p14:creationId xmlns:p14="http://schemas.microsoft.com/office/powerpoint/2010/main" val="17496970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Closing slide blue">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chemeClr val="bg1"/>
          </a:solidFill>
        </p:spPr>
        <p:txBody>
          <a:bodyPr bIns="1980000" anchor="ctr">
            <a:normAutofit/>
          </a:bodyP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b="0" i="0">
                <a:solidFill>
                  <a:schemeClr val="accent4"/>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dirty="0"/>
              <a:t>Click on Icon to add picture, then arrange object (send to back)</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36" name="Text Placeholder 35"/>
          <p:cNvSpPr>
            <a:spLocks noGrp="1"/>
          </p:cNvSpPr>
          <p:nvPr>
            <p:ph type="body" sz="quarter" idx="10" hasCustomPrompt="1"/>
          </p:nvPr>
        </p:nvSpPr>
        <p:spPr bwMode="gray">
          <a:xfrm>
            <a:off x="480000" y="6507006"/>
            <a:ext cx="5971600" cy="247650"/>
          </a:xfrm>
        </p:spPr>
        <p:txBody>
          <a:bodyPr anchor="ctr">
            <a:noAutofit/>
          </a:bodyPr>
          <a:lstStyle>
            <a:lvl1pPr>
              <a:defRPr sz="1000" b="0" i="0">
                <a:solidFill>
                  <a:schemeClr val="tx1"/>
                </a:solidFill>
                <a:latin typeface="Roboto" panose="02000000000000000000" pitchFamily="2" charset="0"/>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Name of Author  |  Function | Division | Country </a:t>
            </a:r>
          </a:p>
        </p:txBody>
      </p:sp>
      <p:sp>
        <p:nvSpPr>
          <p:cNvPr id="37"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1600" b="0" i="0" spc="0" baseline="0">
                <a:solidFill>
                  <a:schemeClr val="tx2"/>
                </a:solidFill>
                <a:latin typeface="Roboto" panose="02000000000000000000" pitchFamily="2" charset="0"/>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err="1"/>
              <a:t>www.who.int</a:t>
            </a:r>
            <a:endParaRPr lang="en-GB" noProof="0" dirty="0"/>
          </a:p>
        </p:txBody>
      </p:sp>
      <p:sp>
        <p:nvSpPr>
          <p:cNvPr id="39"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b="0" i="0">
                <a:solidFill>
                  <a:schemeClr val="tx2"/>
                </a:solidFill>
                <a:latin typeface="Roboto" panose="02000000000000000000" pitchFamily="2" charset="0"/>
              </a:defRPr>
            </a:lvl1pPr>
          </a:lstStyle>
          <a:p>
            <a:r>
              <a:rPr lang="en-GB" noProof="0" dirty="0"/>
              <a:t>Click to edit </a:t>
            </a:r>
            <a:br>
              <a:rPr lang="en-GB" noProof="0" dirty="0"/>
            </a:br>
            <a:r>
              <a:rPr lang="en-GB" noProof="0" dirty="0"/>
              <a:t>Master title style</a:t>
            </a:r>
          </a:p>
        </p:txBody>
      </p:sp>
      <p:sp>
        <p:nvSpPr>
          <p:cNvPr id="9" name="Subtitle 2"/>
          <p:cNvSpPr>
            <a:spLocks noGrp="1"/>
          </p:cNvSpPr>
          <p:nvPr>
            <p:ph type="subTitle" idx="1"/>
          </p:nvPr>
        </p:nvSpPr>
        <p:spPr bwMode="gray">
          <a:xfrm>
            <a:off x="2" y="4482000"/>
            <a:ext cx="12191999" cy="1656000"/>
          </a:xfrm>
          <a:solidFill>
            <a:schemeClr val="tx2">
              <a:alpha val="90000"/>
            </a:schemeClr>
          </a:solidFill>
        </p:spPr>
        <p:txBody>
          <a:bodyPr lIns="468000" tIns="216000" rIns="360000" bIns="216000" numCol="3" anchor="t">
            <a:noAutofit/>
          </a:bodyPr>
          <a:lstStyle>
            <a:lvl1pPr marL="0" indent="0" algn="l">
              <a:lnSpc>
                <a:spcPct val="90000"/>
              </a:lnSpc>
              <a:buNone/>
              <a:defRPr sz="1400" b="0" i="0">
                <a:solidFill>
                  <a:schemeClr val="bg1"/>
                </a:solidFill>
                <a:latin typeface="Roboto" panose="02000000000000000000" pitchFamily="2"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GB" noProof="0" dirty="0"/>
          </a:p>
        </p:txBody>
      </p:sp>
      <p:sp>
        <p:nvSpPr>
          <p:cNvPr id="10" name="Picture Placeholder 8"/>
          <p:cNvSpPr>
            <a:spLocks noGrp="1"/>
          </p:cNvSpPr>
          <p:nvPr>
            <p:ph type="pic" sz="quarter" idx="23" hasCustomPrompt="1"/>
          </p:nvPr>
        </p:nvSpPr>
        <p:spPr>
          <a:xfrm>
            <a:off x="8518300" y="485184"/>
            <a:ext cx="3172871" cy="11124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algn="ctr">
              <a:defRPr sz="100" b="0" i="0">
                <a:solidFill>
                  <a:schemeClr val="bg1"/>
                </a:solidFill>
              </a:defRPr>
            </a:lvl1pPr>
          </a:lstStyle>
          <a:p>
            <a:r>
              <a:rPr lang="en-GB" noProof="0" dirty="0"/>
              <a:t>.</a:t>
            </a:r>
          </a:p>
        </p:txBody>
      </p:sp>
    </p:spTree>
    <p:extLst>
      <p:ext uri="{BB962C8B-B14F-4D97-AF65-F5344CB8AC3E}">
        <p14:creationId xmlns:p14="http://schemas.microsoft.com/office/powerpoint/2010/main" val="27859467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F9EC9-95BA-4E2C-B892-1283BBEA1DA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A30BC1-7100-40E9-A9F8-6A1FE2176FDB}"/>
              </a:ext>
            </a:extLst>
          </p:cNvPr>
          <p:cNvSpPr>
            <a:spLocks noGrp="1"/>
          </p:cNvSpPr>
          <p:nvPr>
            <p:ph type="subTitle" idx="1"/>
          </p:nvPr>
        </p:nvSpPr>
        <p:spPr>
          <a:xfrm>
            <a:off x="1524000" y="3602038"/>
            <a:ext cx="9144000" cy="1655762"/>
          </a:xfrm>
        </p:spPr>
        <p:txBody>
          <a:bodyPr/>
          <a:lstStyle>
            <a:lvl1pPr marL="0" indent="0" algn="ctr">
              <a:buNone/>
              <a:defRPr sz="2400" b="0"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a:extLst>
              <a:ext uri="{FF2B5EF4-FFF2-40B4-BE49-F238E27FC236}">
                <a16:creationId xmlns:a16="http://schemas.microsoft.com/office/drawing/2014/main" id="{E01B5CA5-FDC5-4C18-A67A-9A57CD49604F}"/>
              </a:ext>
            </a:extLst>
          </p:cNvPr>
          <p:cNvSpPr>
            <a:spLocks noGrp="1"/>
          </p:cNvSpPr>
          <p:nvPr>
            <p:ph type="sldNum" sz="quarter" idx="12"/>
          </p:nvPr>
        </p:nvSpPr>
        <p:spPr/>
        <p:txBody>
          <a:bodyPr/>
          <a:lstStyle>
            <a:lvl1pPr>
              <a:defRPr b="0" i="0"/>
            </a:lvl1pPr>
          </a:lstStyle>
          <a:p>
            <a:fld id="{EF226900-9659-4412-9EAE-65AB340F8993}" type="slidenum">
              <a:rPr lang="en-US" smtClean="0"/>
              <a:pPr/>
              <a:t>‹#›</a:t>
            </a:fld>
            <a:endParaRPr lang="en-US" dirty="0"/>
          </a:p>
        </p:txBody>
      </p:sp>
    </p:spTree>
    <p:extLst>
      <p:ext uri="{BB962C8B-B14F-4D97-AF65-F5344CB8AC3E}">
        <p14:creationId xmlns:p14="http://schemas.microsoft.com/office/powerpoint/2010/main" val="9766650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blue">
  <p:cSld name="1_Title and Content blue">
    <p:spTree>
      <p:nvGrpSpPr>
        <p:cNvPr id="1" name="Shape 19"/>
        <p:cNvGrpSpPr/>
        <p:nvPr/>
      </p:nvGrpSpPr>
      <p:grpSpPr>
        <a:xfrm>
          <a:off x="0" y="0"/>
          <a:ext cx="0" cy="0"/>
          <a:chOff x="0" y="0"/>
          <a:chExt cx="0" cy="0"/>
        </a:xfrm>
      </p:grpSpPr>
      <p:sp>
        <p:nvSpPr>
          <p:cNvPr id="20" name="Google Shape;20;p30"/>
          <p:cNvSpPr txBox="1">
            <a:spLocks noGrp="1"/>
          </p:cNvSpPr>
          <p:nvPr>
            <p:ph type="body" idx="1"/>
          </p:nvPr>
        </p:nvSpPr>
        <p:spPr>
          <a:xfrm>
            <a:off x="480000" y="1800000"/>
            <a:ext cx="11232001" cy="4237200"/>
          </a:xfrm>
          <a:prstGeom prst="rect">
            <a:avLst/>
          </a:prstGeom>
          <a:noFill/>
          <a:ln>
            <a:noFill/>
          </a:ln>
        </p:spPr>
        <p:txBody>
          <a:bodyPr spcFirstLastPara="1" wrap="square" lIns="18000" tIns="0" rIns="18000" bIns="0" anchor="t" anchorCtr="0">
            <a:noAutofit/>
          </a:bodyPr>
          <a:lstStyle>
            <a:lvl1pPr marL="457200" lvl="0" indent="-228600" algn="l">
              <a:lnSpc>
                <a:spcPct val="110000"/>
              </a:lnSpc>
              <a:spcBef>
                <a:spcPts val="1000"/>
              </a:spcBef>
              <a:spcAft>
                <a:spcPts val="0"/>
              </a:spcAft>
              <a:buSzPts val="1440"/>
              <a:buNone/>
              <a:defRPr b="0" i="0"/>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21" name="Google Shape;21;p30"/>
          <p:cNvSpPr txBox="1">
            <a:spLocks noGrp="1"/>
          </p:cNvSpPr>
          <p:nvPr>
            <p:ph type="body" idx="2"/>
          </p:nvPr>
        </p:nvSpPr>
        <p:spPr>
          <a:xfrm>
            <a:off x="480485" y="1188003"/>
            <a:ext cx="8160000" cy="288925"/>
          </a:xfrm>
          <a:prstGeom prst="rect">
            <a:avLst/>
          </a:prstGeom>
          <a:noFill/>
          <a:ln>
            <a:noFill/>
          </a:ln>
        </p:spPr>
        <p:txBody>
          <a:bodyPr spcFirstLastPara="1" wrap="square" lIns="18000" tIns="0" rIns="18000" bIns="0" anchor="ctr" anchorCtr="0">
            <a:normAutofit/>
          </a:bodyPr>
          <a:lstStyle>
            <a:lvl1pPr marL="457200" lvl="0" indent="-228600" algn="l">
              <a:lnSpc>
                <a:spcPct val="110000"/>
              </a:lnSpc>
              <a:spcBef>
                <a:spcPts val="1000"/>
              </a:spcBef>
              <a:spcAft>
                <a:spcPts val="0"/>
              </a:spcAft>
              <a:buSzPts val="1280"/>
              <a:buFont typeface="Arial"/>
              <a:buNone/>
              <a:defRPr sz="1600" b="0" i="0">
                <a:solidFill>
                  <a:schemeClr val="dk1"/>
                </a:solidFill>
                <a:latin typeface="Roboto" panose="02000000000000000000" pitchFamily="2" charset="0"/>
                <a:ea typeface="Roboto" panose="02000000000000000000" pitchFamily="2" charset="0"/>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22" name="Google Shape;22;p30"/>
          <p:cNvSpPr txBox="1">
            <a:spLocks noGrp="1"/>
          </p:cNvSpPr>
          <p:nvPr>
            <p:ph type="sldNum" idx="12"/>
          </p:nvPr>
        </p:nvSpPr>
        <p:spPr>
          <a:xfrm>
            <a:off x="11416433" y="6580588"/>
            <a:ext cx="289931" cy="180000"/>
          </a:xfrm>
          <a:prstGeom prst="rect">
            <a:avLst/>
          </a:prstGeom>
          <a:noFill/>
          <a:ln>
            <a:noFill/>
          </a:ln>
        </p:spPr>
        <p:txBody>
          <a:bodyPr spcFirstLastPara="1" wrap="square" lIns="0" tIns="0" rIns="0" bIns="0" anchor="t" anchorCtr="0">
            <a:noAutofit/>
          </a:bodyPr>
          <a:lstStyle>
            <a:lvl1pPr marL="0" lvl="0" indent="0" algn="r">
              <a:spcBef>
                <a:spcPts val="0"/>
              </a:spcBef>
              <a:buNone/>
              <a:defRPr b="0" i="0"/>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
        <p:nvSpPr>
          <p:cNvPr id="23" name="Google Shape;23;p30"/>
          <p:cNvSpPr txBox="1">
            <a:spLocks noGrp="1"/>
          </p:cNvSpPr>
          <p:nvPr>
            <p:ph type="title"/>
          </p:nvPr>
        </p:nvSpPr>
        <p:spPr>
          <a:xfrm>
            <a:off x="479999" y="359999"/>
            <a:ext cx="8160000" cy="720000"/>
          </a:xfrm>
          <a:prstGeom prst="rect">
            <a:avLst/>
          </a:prstGeom>
          <a:noFill/>
          <a:ln>
            <a:noFill/>
          </a:ln>
        </p:spPr>
        <p:txBody>
          <a:bodyPr spcFirstLastPara="1" wrap="square" lIns="18000" tIns="0" rIns="360000" bIns="0" anchor="b" anchorCtr="0">
            <a:noAutofit/>
          </a:bodyPr>
          <a:lstStyle>
            <a:lvl1pPr lvl="0" algn="l">
              <a:lnSpc>
                <a:spcPct val="90000"/>
              </a:lnSpc>
              <a:spcBef>
                <a:spcPts val="0"/>
              </a:spcBef>
              <a:spcAft>
                <a:spcPts val="0"/>
              </a:spcAft>
              <a:buClr>
                <a:schemeClr val="dk2"/>
              </a:buClr>
              <a:buSzPts val="28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095953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0" y="1800000"/>
            <a:ext cx="11232001" cy="4237200"/>
          </a:xfrm>
        </p:spPr>
        <p:txBody>
          <a:bodyPr/>
          <a:lstStyle>
            <a:lvl1pPr>
              <a:defRPr b="0" i="0"/>
            </a:lvl1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i="0">
                <a:solidFill>
                  <a:schemeClr val="tx1"/>
                </a:solidFill>
                <a:latin typeface="Roboto" panose="02000000000000000000" pitchFamily="2" charset="0"/>
              </a:defRPr>
            </a:lvl1pPr>
          </a:lstStyle>
          <a:p>
            <a:pPr lvl="0"/>
            <a:r>
              <a:rPr lang="en-GB" noProof="0" dirty="0"/>
              <a:t>One line Subtitle (optional)</a:t>
            </a:r>
          </a:p>
        </p:txBody>
      </p:sp>
      <p:sp>
        <p:nvSpPr>
          <p:cNvPr id="6" name="Slide Number Placeholder 5"/>
          <p:cNvSpPr>
            <a:spLocks noGrp="1"/>
          </p:cNvSpPr>
          <p:nvPr>
            <p:ph type="sldNum" sz="quarter" idx="16"/>
          </p:nvPr>
        </p:nvSpPr>
        <p:spPr bwMode="invGray"/>
        <p:txBody>
          <a:bodyPr/>
          <a:lstStyle>
            <a:lvl1pPr>
              <a:defRPr b="0" i="0"/>
            </a:lvl1pPr>
          </a:lstStyle>
          <a:p>
            <a:fld id="{A74CE0EA-F3B5-4684-BA10-C594598FDB9C}" type="slidenum">
              <a:rPr lang="en-GB" smtClean="0"/>
              <a:pPr/>
              <a:t>‹#›</a:t>
            </a:fld>
            <a:endParaRPr lang="en-GB" dirty="0"/>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GB" noProof="0"/>
              <a:t>Click to edit Master title style</a:t>
            </a:r>
          </a:p>
        </p:txBody>
      </p:sp>
    </p:spTree>
    <p:extLst>
      <p:ext uri="{BB962C8B-B14F-4D97-AF65-F5344CB8AC3E}">
        <p14:creationId xmlns:p14="http://schemas.microsoft.com/office/powerpoint/2010/main" val="2506800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blue">
    <p:spTree>
      <p:nvGrpSpPr>
        <p:cNvPr id="1" name=""/>
        <p:cNvGrpSpPr/>
        <p:nvPr/>
      </p:nvGrpSpPr>
      <p:grpSpPr>
        <a:xfrm>
          <a:off x="0" y="0"/>
          <a:ext cx="0" cy="0"/>
          <a:chOff x="0" y="0"/>
          <a:chExt cx="0" cy="0"/>
        </a:xfrm>
      </p:grpSpPr>
      <p:sp>
        <p:nvSpPr>
          <p:cNvPr id="3" name="Content Placeholder 2"/>
          <p:cNvSpPr>
            <a:spLocks noGrp="1"/>
          </p:cNvSpPr>
          <p:nvPr>
            <p:ph sz="half" idx="1"/>
          </p:nvPr>
        </p:nvSpPr>
        <p:spPr bwMode="invGray">
          <a:xfrm>
            <a:off x="479999" y="1800000"/>
            <a:ext cx="5472000" cy="4237200"/>
          </a:xfrm>
        </p:spPr>
        <p:txBody>
          <a:bodyPr/>
          <a:lstStyle>
            <a:lvl1pPr>
              <a:defRPr b="0" i="0"/>
            </a:lvl1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Content Placeholder 3"/>
          <p:cNvSpPr>
            <a:spLocks noGrp="1"/>
          </p:cNvSpPr>
          <p:nvPr>
            <p:ph sz="half" idx="2"/>
          </p:nvPr>
        </p:nvSpPr>
        <p:spPr bwMode="invGray">
          <a:xfrm>
            <a:off x="6234364" y="1800000"/>
            <a:ext cx="5472000" cy="4237200"/>
          </a:xfrm>
        </p:spPr>
        <p:txBody>
          <a:bodyPr/>
          <a:lstStyle>
            <a:lvl1pPr>
              <a:defRPr b="0" i="0"/>
            </a:lvl1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0" name="Slide Number Placeholder 9"/>
          <p:cNvSpPr>
            <a:spLocks noGrp="1"/>
          </p:cNvSpPr>
          <p:nvPr>
            <p:ph type="sldNum" sz="quarter" idx="24"/>
          </p:nvPr>
        </p:nvSpPr>
        <p:spPr bwMode="invGray"/>
        <p:txBody>
          <a:bodyPr/>
          <a:lstStyle>
            <a:lvl1pPr>
              <a:defRPr b="0" i="0"/>
            </a:lvl1pPr>
          </a:lstStyle>
          <a:p>
            <a:fld id="{A74CE0EA-F3B5-4684-BA10-C594598FDB9C}" type="slidenum">
              <a:rPr lang="en-GB" smtClean="0"/>
              <a:pPr/>
              <a:t>‹#›</a:t>
            </a:fld>
            <a:endParaRPr lang="en-GB" dirty="0"/>
          </a:p>
        </p:txBody>
      </p:sp>
      <p:sp>
        <p:nvSpPr>
          <p:cNvPr id="11" name="Title 10"/>
          <p:cNvSpPr>
            <a:spLocks noGrp="1"/>
          </p:cNvSpPr>
          <p:nvPr>
            <p:ph type="title"/>
          </p:nvPr>
        </p:nvSpPr>
        <p:spPr bwMode="invGray"/>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i="0">
                <a:solidFill>
                  <a:schemeClr val="tx1"/>
                </a:solidFill>
                <a:latin typeface="Roboto" panose="02000000000000000000" pitchFamily="2" charset="0"/>
              </a:defRPr>
            </a:lvl1pPr>
          </a:lstStyle>
          <a:p>
            <a:pPr lvl="0"/>
            <a:r>
              <a:rPr lang="en-GB" noProof="0" dirty="0"/>
              <a:t>One line Subtitle (optional)</a:t>
            </a:r>
          </a:p>
        </p:txBody>
      </p:sp>
    </p:spTree>
    <p:extLst>
      <p:ext uri="{BB962C8B-B14F-4D97-AF65-F5344CB8AC3E}">
        <p14:creationId xmlns:p14="http://schemas.microsoft.com/office/powerpoint/2010/main" val="12098568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boxes blue">
    <p:spTree>
      <p:nvGrpSpPr>
        <p:cNvPr id="1" name=""/>
        <p:cNvGrpSpPr/>
        <p:nvPr/>
      </p:nvGrpSpPr>
      <p:grpSpPr>
        <a:xfrm>
          <a:off x="0" y="0"/>
          <a:ext cx="0" cy="0"/>
          <a:chOff x="0" y="0"/>
          <a:chExt cx="0" cy="0"/>
        </a:xfrm>
      </p:grpSpPr>
      <p:sp>
        <p:nvSpPr>
          <p:cNvPr id="10" name="Slide Number Placeholder 9"/>
          <p:cNvSpPr>
            <a:spLocks noGrp="1"/>
          </p:cNvSpPr>
          <p:nvPr>
            <p:ph type="sldNum" sz="quarter" idx="24"/>
          </p:nvPr>
        </p:nvSpPr>
        <p:spPr bwMode="invGray"/>
        <p:txBody>
          <a:bodyPr/>
          <a:lstStyle>
            <a:lvl1pPr>
              <a:defRPr b="0" i="0"/>
            </a:lvl1pPr>
          </a:lstStyle>
          <a:p>
            <a:fld id="{A74CE0EA-F3B5-4684-BA10-C594598FDB9C}" type="slidenum">
              <a:rPr lang="en-GB" smtClean="0"/>
              <a:pPr/>
              <a:t>‹#›</a:t>
            </a:fld>
            <a:endParaRPr lang="en-GB" dirty="0"/>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5472000" cy="3877200"/>
          </a:xfrm>
        </p:spPr>
        <p:txBody>
          <a:bodyPr/>
          <a:lstStyle>
            <a:lvl1pPr>
              <a:defRPr b="0" i="0"/>
            </a:lvl1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Content Placeholder 3"/>
          <p:cNvSpPr>
            <a:spLocks noGrp="1"/>
          </p:cNvSpPr>
          <p:nvPr>
            <p:ph sz="half" idx="26"/>
          </p:nvPr>
        </p:nvSpPr>
        <p:spPr bwMode="invGray">
          <a:xfrm>
            <a:off x="6234364" y="2160000"/>
            <a:ext cx="5472000" cy="3877200"/>
          </a:xfrm>
        </p:spPr>
        <p:txBody>
          <a:bodyPr/>
          <a:lstStyle>
            <a:lvl1pPr>
              <a:defRPr b="0" i="0"/>
            </a:lvl1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i="0">
                <a:solidFill>
                  <a:schemeClr val="tx1"/>
                </a:solidFill>
                <a:latin typeface="Roboto" panose="02000000000000000000" pitchFamily="2" charset="0"/>
              </a:defRPr>
            </a:lvl1pPr>
          </a:lstStyle>
          <a:p>
            <a:pPr lvl="0"/>
            <a:r>
              <a:rPr lang="en-GB" noProof="0" dirty="0"/>
              <a:t>One line Subtitle (optional)</a:t>
            </a:r>
          </a:p>
        </p:txBody>
      </p:sp>
      <p:sp>
        <p:nvSpPr>
          <p:cNvPr id="25" name="Text Placeholder 5"/>
          <p:cNvSpPr>
            <a:spLocks noGrp="1"/>
          </p:cNvSpPr>
          <p:nvPr>
            <p:ph type="body" sz="quarter" idx="27"/>
          </p:nvPr>
        </p:nvSpPr>
        <p:spPr bwMode="invGray">
          <a:xfrm>
            <a:off x="479999" y="1800000"/>
            <a:ext cx="5472001" cy="252012"/>
          </a:xfrm>
          <a:solidFill>
            <a:srgbClr val="009CDE"/>
          </a:solidFill>
        </p:spPr>
        <p:txBody>
          <a:bodyPr vert="horz" lIns="72000" tIns="18000" rIns="72000" bIns="18000" rtlCol="0" anchor="ctr">
            <a:normAutofit/>
          </a:bodyPr>
          <a:lstStyle>
            <a:lvl1pPr>
              <a:defRPr lang="en-US" sz="1400" b="0" i="0" kern="1200" dirty="0">
                <a:solidFill>
                  <a:schemeClr val="bg1"/>
                </a:solidFill>
                <a:latin typeface="Roboto" panose="02000000000000000000" pitchFamily="2" charset="0"/>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dirty="0"/>
              <a:t>Edit Master text styles</a:t>
            </a:r>
          </a:p>
        </p:txBody>
      </p:sp>
      <p:sp>
        <p:nvSpPr>
          <p:cNvPr id="26"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400" b="0" i="0" dirty="0">
                <a:solidFill>
                  <a:schemeClr val="bg1"/>
                </a:solidFill>
                <a:latin typeface="Roboto" panose="02000000000000000000" pitchFamily="2" charset="0"/>
              </a:defRPr>
            </a:lvl1pPr>
          </a:lstStyle>
          <a:p>
            <a:pPr lvl="0"/>
            <a:r>
              <a:rPr lang="en-GB" noProof="0" dirty="0"/>
              <a:t>Edit Master text styles</a:t>
            </a:r>
          </a:p>
        </p:txBody>
      </p:sp>
    </p:spTree>
    <p:extLst>
      <p:ext uri="{BB962C8B-B14F-4D97-AF65-F5344CB8AC3E}">
        <p14:creationId xmlns:p14="http://schemas.microsoft.com/office/powerpoint/2010/main" val="493905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 Boxes blue">
    <p:spTree>
      <p:nvGrpSpPr>
        <p:cNvPr id="1" name=""/>
        <p:cNvGrpSpPr/>
        <p:nvPr/>
      </p:nvGrpSpPr>
      <p:grpSpPr>
        <a:xfrm>
          <a:off x="0" y="0"/>
          <a:ext cx="0" cy="0"/>
          <a:chOff x="0" y="0"/>
          <a:chExt cx="0" cy="0"/>
        </a:xfrm>
      </p:grpSpPr>
      <p:sp>
        <p:nvSpPr>
          <p:cNvPr id="10" name="Slide Number Placeholder 9"/>
          <p:cNvSpPr>
            <a:spLocks noGrp="1"/>
          </p:cNvSpPr>
          <p:nvPr>
            <p:ph type="sldNum" sz="quarter" idx="24"/>
          </p:nvPr>
        </p:nvSpPr>
        <p:spPr bwMode="invGray"/>
        <p:txBody>
          <a:bodyPr/>
          <a:lstStyle>
            <a:lvl1pPr>
              <a:defRPr b="0" i="0"/>
            </a:lvl1pPr>
          </a:lstStyle>
          <a:p>
            <a:fld id="{A74CE0EA-F3B5-4684-BA10-C594598FDB9C}" type="slidenum">
              <a:rPr lang="en-GB" smtClean="0"/>
              <a:pPr/>
              <a:t>‹#›</a:t>
            </a:fld>
            <a:endParaRPr lang="en-GB" dirty="0"/>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5472000" cy="1656000"/>
          </a:xfrm>
        </p:spPr>
        <p:txBody>
          <a:bodyPr>
            <a:noAutofit/>
          </a:bodyPr>
          <a:lstStyle>
            <a:lvl1pPr>
              <a:defRPr sz="1400" b="0" i="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Content Placeholder 3"/>
          <p:cNvSpPr>
            <a:spLocks noGrp="1"/>
          </p:cNvSpPr>
          <p:nvPr>
            <p:ph sz="half" idx="26"/>
          </p:nvPr>
        </p:nvSpPr>
        <p:spPr bwMode="invGray">
          <a:xfrm>
            <a:off x="6234364" y="2160000"/>
            <a:ext cx="5472000" cy="1656000"/>
          </a:xfrm>
        </p:spPr>
        <p:txBody>
          <a:bodyPr>
            <a:noAutofit/>
          </a:bodyPr>
          <a:lstStyle>
            <a:lvl1pPr>
              <a:defRPr sz="1400" b="0" i="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9" name="Text Placeholder 5"/>
          <p:cNvSpPr>
            <a:spLocks noGrp="1"/>
          </p:cNvSpPr>
          <p:nvPr>
            <p:ph type="body" sz="quarter" idx="27"/>
          </p:nvPr>
        </p:nvSpPr>
        <p:spPr bwMode="invGray">
          <a:xfrm>
            <a:off x="479999" y="1800000"/>
            <a:ext cx="5472001" cy="252012"/>
          </a:xfrm>
          <a:solidFill>
            <a:srgbClr val="009CDE"/>
          </a:solidFill>
        </p:spPr>
        <p:txBody>
          <a:bodyPr vert="horz" lIns="72000" tIns="18000" rIns="72000" bIns="18000" rtlCol="0" anchor="ctr">
            <a:normAutofit/>
          </a:bodyPr>
          <a:lstStyle>
            <a:lvl1pPr>
              <a:defRPr lang="en-US" sz="1400" b="0" i="0" kern="1200" dirty="0">
                <a:solidFill>
                  <a:schemeClr val="bg1"/>
                </a:solidFill>
                <a:latin typeface="Roboto" panose="02000000000000000000" pitchFamily="2" charset="0"/>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dirty="0"/>
              <a:t>Edit Master text styles</a:t>
            </a:r>
          </a:p>
        </p:txBody>
      </p:sp>
      <p:sp>
        <p:nvSpPr>
          <p:cNvPr id="20"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400" b="0" i="0" dirty="0">
                <a:solidFill>
                  <a:schemeClr val="bg1"/>
                </a:solidFill>
                <a:latin typeface="Roboto" panose="02000000000000000000" pitchFamily="2" charset="0"/>
              </a:defRPr>
            </a:lvl1pPr>
          </a:lstStyle>
          <a:p>
            <a:pPr lvl="0"/>
            <a:r>
              <a:rPr lang="en-GB" noProof="0" dirty="0"/>
              <a:t>Edit Master text styles</a:t>
            </a:r>
          </a:p>
        </p:txBody>
      </p:sp>
      <p:sp>
        <p:nvSpPr>
          <p:cNvPr id="3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i="0">
                <a:solidFill>
                  <a:schemeClr val="tx1"/>
                </a:solidFill>
                <a:latin typeface="Roboto" panose="02000000000000000000" pitchFamily="2" charset="0"/>
              </a:defRPr>
            </a:lvl1pPr>
          </a:lstStyle>
          <a:p>
            <a:pPr lvl="0"/>
            <a:r>
              <a:rPr lang="en-GB" noProof="0" dirty="0"/>
              <a:t>One line Subtitle (optional)</a:t>
            </a:r>
          </a:p>
        </p:txBody>
      </p:sp>
      <p:sp>
        <p:nvSpPr>
          <p:cNvPr id="37" name="Content Placeholder 2"/>
          <p:cNvSpPr>
            <a:spLocks noGrp="1"/>
          </p:cNvSpPr>
          <p:nvPr>
            <p:ph sz="half" idx="30"/>
          </p:nvPr>
        </p:nvSpPr>
        <p:spPr bwMode="invGray">
          <a:xfrm>
            <a:off x="479999" y="4381200"/>
            <a:ext cx="5472000" cy="1656000"/>
          </a:xfrm>
        </p:spPr>
        <p:txBody>
          <a:bodyPr>
            <a:noAutofit/>
          </a:bodyPr>
          <a:lstStyle>
            <a:lvl1pPr>
              <a:defRPr sz="1400" b="0" i="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8" name="Content Placeholder 3"/>
          <p:cNvSpPr>
            <a:spLocks noGrp="1"/>
          </p:cNvSpPr>
          <p:nvPr>
            <p:ph sz="half" idx="34"/>
          </p:nvPr>
        </p:nvSpPr>
        <p:spPr bwMode="invGray">
          <a:xfrm>
            <a:off x="6234364" y="4381200"/>
            <a:ext cx="5472000" cy="1656000"/>
          </a:xfrm>
        </p:spPr>
        <p:txBody>
          <a:bodyPr>
            <a:noAutofit/>
          </a:bodyPr>
          <a:lstStyle>
            <a:lvl1pPr>
              <a:defRPr sz="1400" b="0" i="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9" name="Text Placeholder 5"/>
          <p:cNvSpPr>
            <a:spLocks noGrp="1"/>
          </p:cNvSpPr>
          <p:nvPr>
            <p:ph type="body" sz="quarter" idx="35"/>
          </p:nvPr>
        </p:nvSpPr>
        <p:spPr bwMode="invGray">
          <a:xfrm>
            <a:off x="479999" y="4039524"/>
            <a:ext cx="5472001" cy="252012"/>
          </a:xfrm>
          <a:solidFill>
            <a:srgbClr val="009CDE"/>
          </a:solidFill>
        </p:spPr>
        <p:txBody>
          <a:bodyPr vert="horz" lIns="72000" tIns="18000" rIns="72000" bIns="18000" rtlCol="0" anchor="ctr">
            <a:normAutofit/>
          </a:bodyPr>
          <a:lstStyle>
            <a:lvl1pPr>
              <a:defRPr lang="en-US" sz="1400" b="0" i="0" kern="1200" dirty="0">
                <a:solidFill>
                  <a:schemeClr val="bg1"/>
                </a:solidFill>
                <a:latin typeface="Roboto" panose="02000000000000000000" pitchFamily="2" charset="0"/>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dirty="0"/>
              <a:t>Edit Master text styles</a:t>
            </a:r>
          </a:p>
        </p:txBody>
      </p:sp>
      <p:sp>
        <p:nvSpPr>
          <p:cNvPr id="40" name="Text Placeholder 5"/>
          <p:cNvSpPr>
            <a:spLocks noGrp="1"/>
          </p:cNvSpPr>
          <p:nvPr>
            <p:ph type="body" sz="quarter" idx="36"/>
          </p:nvPr>
        </p:nvSpPr>
        <p:spPr bwMode="invGray">
          <a:xfrm>
            <a:off x="6234365" y="4039524"/>
            <a:ext cx="5472000" cy="252012"/>
          </a:xfrm>
          <a:solidFill>
            <a:srgbClr val="009CDE"/>
          </a:solidFill>
        </p:spPr>
        <p:txBody>
          <a:bodyPr vert="horz" lIns="72000" tIns="18000" rIns="72000" bIns="18000" rtlCol="0" anchor="ctr">
            <a:normAutofit/>
          </a:bodyPr>
          <a:lstStyle>
            <a:lvl1pPr>
              <a:defRPr lang="en-US" sz="1400" b="0" i="0" dirty="0">
                <a:solidFill>
                  <a:schemeClr val="bg1"/>
                </a:solidFill>
                <a:latin typeface="Roboto" panose="02000000000000000000" pitchFamily="2" charset="0"/>
              </a:defRPr>
            </a:lvl1pPr>
          </a:lstStyle>
          <a:p>
            <a:pPr lvl="0"/>
            <a:r>
              <a:rPr lang="en-GB" noProof="0" dirty="0"/>
              <a:t>Edit Master text styles</a:t>
            </a:r>
          </a:p>
        </p:txBody>
      </p:sp>
    </p:spTree>
    <p:extLst>
      <p:ext uri="{BB962C8B-B14F-4D97-AF65-F5344CB8AC3E}">
        <p14:creationId xmlns:p14="http://schemas.microsoft.com/office/powerpoint/2010/main" val="27315476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Columns blue">
    <p:spTree>
      <p:nvGrpSpPr>
        <p:cNvPr id="1" name=""/>
        <p:cNvGrpSpPr/>
        <p:nvPr/>
      </p:nvGrpSpPr>
      <p:grpSpPr>
        <a:xfrm>
          <a:off x="0" y="0"/>
          <a:ext cx="0" cy="0"/>
          <a:chOff x="0" y="0"/>
          <a:chExt cx="0" cy="0"/>
        </a:xfrm>
      </p:grpSpPr>
      <p:sp>
        <p:nvSpPr>
          <p:cNvPr id="10" name="Slide Number Placeholder 9"/>
          <p:cNvSpPr>
            <a:spLocks noGrp="1"/>
          </p:cNvSpPr>
          <p:nvPr>
            <p:ph type="sldNum" sz="quarter" idx="24"/>
          </p:nvPr>
        </p:nvSpPr>
        <p:spPr bwMode="invGray"/>
        <p:txBody>
          <a:bodyPr/>
          <a:lstStyle>
            <a:lvl1pPr>
              <a:defRPr b="0" i="0"/>
            </a:lvl1pPr>
          </a:lstStyle>
          <a:p>
            <a:fld id="{A74CE0EA-F3B5-4684-BA10-C594598FDB9C}" type="slidenum">
              <a:rPr lang="en-GB" smtClean="0"/>
              <a:pPr/>
              <a:t>‹#›</a:t>
            </a:fld>
            <a:endParaRPr lang="en-GB" dirty="0"/>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3552000" cy="3877200"/>
          </a:xfrm>
        </p:spPr>
        <p:txBody>
          <a:bodyPr/>
          <a:lstStyle>
            <a:lvl1pPr>
              <a:defRPr sz="1400" b="0" i="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9" name="Text Placeholder 5"/>
          <p:cNvSpPr>
            <a:spLocks noGrp="1"/>
          </p:cNvSpPr>
          <p:nvPr>
            <p:ph type="body" sz="quarter" idx="27"/>
          </p:nvPr>
        </p:nvSpPr>
        <p:spPr bwMode="invGray">
          <a:xfrm>
            <a:off x="479999" y="1800000"/>
            <a:ext cx="3552000" cy="252012"/>
          </a:xfrm>
          <a:solidFill>
            <a:srgbClr val="009CDE"/>
          </a:solidFill>
        </p:spPr>
        <p:txBody>
          <a:bodyPr vert="horz" lIns="72000" tIns="18000" rIns="72000" bIns="18000" rtlCol="0" anchor="ctr">
            <a:normAutofit/>
          </a:bodyPr>
          <a:lstStyle>
            <a:lvl1pPr>
              <a:defRPr lang="en-US" sz="1400" b="0" i="0" dirty="0">
                <a:solidFill>
                  <a:schemeClr val="bg1"/>
                </a:solidFill>
                <a:latin typeface="Roboto" panose="02000000000000000000" pitchFamily="2" charset="0"/>
              </a:defRPr>
            </a:lvl1pPr>
          </a:lstStyle>
          <a:p>
            <a:pPr lvl="0"/>
            <a:r>
              <a:rPr lang="en-GB" noProof="0" dirty="0"/>
              <a:t>Edit Master text styles</a:t>
            </a:r>
          </a:p>
        </p:txBody>
      </p:sp>
      <p:sp>
        <p:nvSpPr>
          <p:cNvPr id="16" name="Content Placeholder 2"/>
          <p:cNvSpPr>
            <a:spLocks noGrp="1"/>
          </p:cNvSpPr>
          <p:nvPr>
            <p:ph sz="half" idx="29"/>
          </p:nvPr>
        </p:nvSpPr>
        <p:spPr bwMode="invGray">
          <a:xfrm>
            <a:off x="4317181" y="2160000"/>
            <a:ext cx="3552000" cy="3877200"/>
          </a:xfrm>
        </p:spPr>
        <p:txBody>
          <a:bodyPr/>
          <a:lstStyle>
            <a:lvl1pPr>
              <a:defRPr sz="1400" b="0" i="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7" name="Text Placeholder 5"/>
          <p:cNvSpPr>
            <a:spLocks noGrp="1"/>
          </p:cNvSpPr>
          <p:nvPr>
            <p:ph type="body" sz="quarter" idx="30"/>
          </p:nvPr>
        </p:nvSpPr>
        <p:spPr bwMode="invGray">
          <a:xfrm>
            <a:off x="4317181" y="1800000"/>
            <a:ext cx="3552000" cy="252012"/>
          </a:xfrm>
          <a:solidFill>
            <a:srgbClr val="009CDE"/>
          </a:solidFill>
        </p:spPr>
        <p:txBody>
          <a:bodyPr vert="horz" lIns="72000" tIns="18000" rIns="72000" bIns="18000" rtlCol="0" anchor="ctr">
            <a:normAutofit/>
          </a:bodyPr>
          <a:lstStyle>
            <a:lvl1pPr>
              <a:defRPr lang="en-US" sz="1400" b="0" i="0" dirty="0">
                <a:solidFill>
                  <a:schemeClr val="bg1"/>
                </a:solidFill>
                <a:latin typeface="Roboto" panose="02000000000000000000" pitchFamily="2" charset="0"/>
              </a:defRPr>
            </a:lvl1pPr>
          </a:lstStyle>
          <a:p>
            <a:pPr lvl="0"/>
            <a:r>
              <a:rPr lang="en-GB" noProof="0" dirty="0"/>
              <a:t>Edit Master text styles</a:t>
            </a:r>
          </a:p>
        </p:txBody>
      </p:sp>
      <p:sp>
        <p:nvSpPr>
          <p:cNvPr id="24" name="Content Placeholder 2"/>
          <p:cNvSpPr>
            <a:spLocks noGrp="1"/>
          </p:cNvSpPr>
          <p:nvPr>
            <p:ph sz="half" idx="31"/>
          </p:nvPr>
        </p:nvSpPr>
        <p:spPr bwMode="invGray">
          <a:xfrm>
            <a:off x="8154364" y="2160000"/>
            <a:ext cx="3552000" cy="3877200"/>
          </a:xfrm>
        </p:spPr>
        <p:txBody>
          <a:bodyPr/>
          <a:lstStyle>
            <a:lvl1pPr>
              <a:defRPr sz="1400" b="0" i="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5" name="Text Placeholder 5"/>
          <p:cNvSpPr>
            <a:spLocks noGrp="1"/>
          </p:cNvSpPr>
          <p:nvPr>
            <p:ph type="body" sz="quarter" idx="32"/>
          </p:nvPr>
        </p:nvSpPr>
        <p:spPr bwMode="invGray">
          <a:xfrm>
            <a:off x="8154364" y="1800000"/>
            <a:ext cx="3552000" cy="252012"/>
          </a:xfrm>
          <a:solidFill>
            <a:srgbClr val="009CDE"/>
          </a:solidFill>
        </p:spPr>
        <p:txBody>
          <a:bodyPr vert="horz" lIns="72000" tIns="18000" rIns="72000" bIns="18000" rtlCol="0" anchor="ctr">
            <a:normAutofit/>
          </a:bodyPr>
          <a:lstStyle>
            <a:lvl1pPr>
              <a:defRPr lang="en-US" sz="1400" b="0" i="0" dirty="0">
                <a:solidFill>
                  <a:schemeClr val="bg1"/>
                </a:solidFill>
                <a:latin typeface="Roboto" panose="02000000000000000000" pitchFamily="2" charset="0"/>
              </a:defRPr>
            </a:lvl1pPr>
          </a:lstStyle>
          <a:p>
            <a:pPr lvl="0"/>
            <a:r>
              <a:rPr lang="en-GB" noProof="0" dirty="0"/>
              <a:t>Edit Master text styles</a:t>
            </a:r>
          </a:p>
        </p:txBody>
      </p:sp>
      <p:sp>
        <p:nvSpPr>
          <p:cNvPr id="23"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i="0">
                <a:solidFill>
                  <a:schemeClr val="tx1"/>
                </a:solidFill>
                <a:latin typeface="Roboto" panose="02000000000000000000" pitchFamily="2" charset="0"/>
              </a:defRPr>
            </a:lvl1pPr>
          </a:lstStyle>
          <a:p>
            <a:pPr lvl="0"/>
            <a:r>
              <a:rPr lang="en-GB" noProof="0" dirty="0"/>
              <a:t>One line Subtitle (optional)</a:t>
            </a:r>
          </a:p>
        </p:txBody>
      </p:sp>
    </p:spTree>
    <p:extLst>
      <p:ext uri="{BB962C8B-B14F-4D97-AF65-F5344CB8AC3E}">
        <p14:creationId xmlns:p14="http://schemas.microsoft.com/office/powerpoint/2010/main" val="2869516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left / Text right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p:spPr>
        <p:txBody>
          <a:bodyPr/>
          <a:lstStyle>
            <a:lvl1pPr>
              <a:defRPr b="0" i="0"/>
            </a:lvl1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b="0" i="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10" name="Slide Number Placeholder 9"/>
          <p:cNvSpPr>
            <a:spLocks noGrp="1"/>
          </p:cNvSpPr>
          <p:nvPr>
            <p:ph type="sldNum" sz="quarter" idx="20"/>
          </p:nvPr>
        </p:nvSpPr>
        <p:spPr bwMode="invGray"/>
        <p:txBody>
          <a:bodyPr/>
          <a:lstStyle>
            <a:lvl1pPr>
              <a:defRPr b="0" i="0"/>
            </a:lvl1pPr>
          </a:lstStyle>
          <a:p>
            <a:fld id="{A74CE0EA-F3B5-4684-BA10-C594598FDB9C}" type="slidenum">
              <a:rPr lang="en-GB" smtClean="0"/>
              <a:pPr/>
              <a:t>‹#›</a:t>
            </a:fld>
            <a:endParaRPr lang="en-GB" dirty="0"/>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i="0">
                <a:solidFill>
                  <a:schemeClr val="tx1"/>
                </a:solidFill>
                <a:latin typeface="Roboto" panose="02000000000000000000" pitchFamily="2" charset="0"/>
              </a:defRPr>
            </a:lvl1pPr>
          </a:lstStyle>
          <a:p>
            <a:pPr lvl="0"/>
            <a:r>
              <a:rPr lang="en-GB" noProof="0" dirty="0"/>
              <a:t>One line Subtitle (optional)</a:t>
            </a:r>
          </a:p>
        </p:txBody>
      </p:sp>
    </p:spTree>
    <p:extLst>
      <p:ext uri="{BB962C8B-B14F-4D97-AF65-F5344CB8AC3E}">
        <p14:creationId xmlns:p14="http://schemas.microsoft.com/office/powerpoint/2010/main" val="15225476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ation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a:solidFill>
            <a:srgbClr val="009CDE"/>
          </a:solidFill>
        </p:spPr>
        <p:txBody>
          <a:bodyPr lIns="144000" tIns="144000" rIns="144000" bIns="144000"/>
          <a:lstStyle>
            <a:lvl1pPr>
              <a:defRPr sz="1400" b="0" i="0">
                <a:solidFill>
                  <a:schemeClr val="bg1"/>
                </a:solidFill>
                <a:latin typeface="Roboto" panose="02000000000000000000" pitchFamily="2" charset="0"/>
              </a:defRPr>
            </a:lvl1pPr>
            <a:lvl2pPr>
              <a:buClr>
                <a:schemeClr val="bg1"/>
              </a:buClr>
              <a:defRPr sz="1400" b="0" i="0">
                <a:solidFill>
                  <a:schemeClr val="bg1"/>
                </a:solidFill>
                <a:latin typeface="Roboto" panose="02000000000000000000" pitchFamily="2" charset="0"/>
              </a:defRPr>
            </a:lvl2pPr>
            <a:lvl3pPr>
              <a:buClr>
                <a:schemeClr val="bg1"/>
              </a:buClr>
              <a:defRPr sz="1400" b="0" i="0">
                <a:solidFill>
                  <a:schemeClr val="bg1"/>
                </a:solidFill>
                <a:latin typeface="Roboto" panose="02000000000000000000" pitchFamily="2" charset="0"/>
              </a:defRPr>
            </a:lvl3pPr>
            <a:lvl4pPr>
              <a:buClr>
                <a:schemeClr val="bg1"/>
              </a:buClr>
              <a:defRPr sz="1400" b="0" i="0">
                <a:solidFill>
                  <a:schemeClr val="bg1"/>
                </a:solidFill>
                <a:latin typeface="Roboto" panose="02000000000000000000" pitchFamily="2" charset="0"/>
              </a:defRPr>
            </a:lvl4pPr>
            <a:lvl5pPr>
              <a:buClr>
                <a:schemeClr val="bg1"/>
              </a:buClr>
              <a:defRPr sz="1400" b="0" i="0">
                <a:solidFill>
                  <a:schemeClr val="bg1"/>
                </a:solidFill>
                <a:latin typeface="Roboto" panose="02000000000000000000" pitchFamily="2" charset="0"/>
              </a:defRPr>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b="0" i="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10" name="Slide Number Placeholder 9"/>
          <p:cNvSpPr>
            <a:spLocks noGrp="1"/>
          </p:cNvSpPr>
          <p:nvPr>
            <p:ph type="sldNum" sz="quarter" idx="20"/>
          </p:nvPr>
        </p:nvSpPr>
        <p:spPr bwMode="invGray"/>
        <p:txBody>
          <a:bodyPr/>
          <a:lstStyle>
            <a:lvl1pPr>
              <a:defRPr b="0" i="0"/>
            </a:lvl1pPr>
          </a:lstStyle>
          <a:p>
            <a:fld id="{A74CE0EA-F3B5-4684-BA10-C594598FDB9C}" type="slidenum">
              <a:rPr lang="en-GB" smtClean="0"/>
              <a:pPr/>
              <a:t>‹#›</a:t>
            </a:fld>
            <a:endParaRPr lang="en-GB" dirty="0"/>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i="0">
                <a:solidFill>
                  <a:schemeClr val="tx1"/>
                </a:solidFill>
                <a:latin typeface="Roboto" panose="02000000000000000000" pitchFamily="2" charset="0"/>
              </a:defRPr>
            </a:lvl1pPr>
          </a:lstStyle>
          <a:p>
            <a:pPr lvl="0"/>
            <a:r>
              <a:rPr lang="en-GB" noProof="0" dirty="0"/>
              <a:t>One line Subtitle (optional)</a:t>
            </a:r>
          </a:p>
        </p:txBody>
      </p:sp>
    </p:spTree>
    <p:extLst>
      <p:ext uri="{BB962C8B-B14F-4D97-AF65-F5344CB8AC3E}">
        <p14:creationId xmlns:p14="http://schemas.microsoft.com/office/powerpoint/2010/main" val="2957827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rge Image blue">
    <p:spTree>
      <p:nvGrpSpPr>
        <p:cNvPr id="1" name=""/>
        <p:cNvGrpSpPr/>
        <p:nvPr/>
      </p:nvGrpSpPr>
      <p:grpSpPr>
        <a:xfrm>
          <a:off x="0" y="0"/>
          <a:ext cx="0" cy="0"/>
          <a:chOff x="0" y="0"/>
          <a:chExt cx="0" cy="0"/>
        </a:xfrm>
      </p:grpSpPr>
      <p:sp>
        <p:nvSpPr>
          <p:cNvPr id="6" name="Picture Placeholder 5"/>
          <p:cNvSpPr>
            <a:spLocks noGrp="1"/>
          </p:cNvSpPr>
          <p:nvPr>
            <p:ph type="pic" sz="quarter" idx="17" hasCustomPrompt="1"/>
          </p:nvPr>
        </p:nvSpPr>
        <p:spPr bwMode="invGray">
          <a:xfrm>
            <a:off x="479999" y="1800000"/>
            <a:ext cx="11226364"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b="0" i="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5" name="Slide Number Placeholder 4"/>
          <p:cNvSpPr>
            <a:spLocks noGrp="1"/>
          </p:cNvSpPr>
          <p:nvPr>
            <p:ph type="sldNum" sz="quarter" idx="20"/>
          </p:nvPr>
        </p:nvSpPr>
        <p:spPr bwMode="invGray"/>
        <p:txBody>
          <a:bodyPr/>
          <a:lstStyle>
            <a:lvl1pPr>
              <a:defRPr b="0" i="0"/>
            </a:lvl1pPr>
          </a:lstStyle>
          <a:p>
            <a:fld id="{A74CE0EA-F3B5-4684-BA10-C594598FDB9C}" type="slidenum">
              <a:rPr lang="en-GB" smtClean="0"/>
              <a:pPr/>
              <a:t>‹#›</a:t>
            </a:fld>
            <a:endParaRPr lang="en-GB" dirty="0"/>
          </a:p>
        </p:txBody>
      </p:sp>
      <p:sp>
        <p:nvSpPr>
          <p:cNvPr id="7" name="Title 6"/>
          <p:cNvSpPr>
            <a:spLocks noGrp="1"/>
          </p:cNvSpPr>
          <p:nvPr>
            <p:ph type="title"/>
          </p:nvPr>
        </p:nvSpPr>
        <p:spPr bwMode="invGray"/>
        <p:txBody>
          <a:bodyPr/>
          <a:lstStyle/>
          <a:p>
            <a:r>
              <a:rPr lang="en-GB" noProof="0"/>
              <a:t>Click to edit Master title style</a:t>
            </a:r>
          </a:p>
        </p:txBody>
      </p:sp>
      <p:sp>
        <p:nvSpPr>
          <p:cNvPr id="14"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i="0">
                <a:solidFill>
                  <a:schemeClr val="tx1"/>
                </a:solidFill>
                <a:latin typeface="Roboto" panose="02000000000000000000" pitchFamily="2" charset="0"/>
              </a:defRPr>
            </a:lvl1pPr>
          </a:lstStyle>
          <a:p>
            <a:pPr lvl="0"/>
            <a:r>
              <a:rPr lang="en-GB" noProof="0" dirty="0"/>
              <a:t>One line Subtitle (optional)</a:t>
            </a:r>
          </a:p>
        </p:txBody>
      </p:sp>
    </p:spTree>
    <p:extLst>
      <p:ext uri="{BB962C8B-B14F-4D97-AF65-F5344CB8AC3E}">
        <p14:creationId xmlns:p14="http://schemas.microsoft.com/office/powerpoint/2010/main" val="38024808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invGray">
          <a:xfrm>
            <a:off x="479999" y="359999"/>
            <a:ext cx="8160000" cy="720000"/>
          </a:xfrm>
          <a:prstGeom prst="rect">
            <a:avLst/>
          </a:prstGeom>
        </p:spPr>
        <p:txBody>
          <a:bodyPr vert="horz" lIns="18000" tIns="0" rIns="360000" bIns="0" rtlCol="0" anchor="b">
            <a:noAutofit/>
          </a:bodyPr>
          <a:lstStyle/>
          <a:p>
            <a:r>
              <a:rPr lang="en-GB" noProof="0" dirty="0"/>
              <a:t>Click to edit Master title style</a:t>
            </a:r>
          </a:p>
        </p:txBody>
      </p:sp>
      <p:sp>
        <p:nvSpPr>
          <p:cNvPr id="3" name="Text Placeholder 2"/>
          <p:cNvSpPr>
            <a:spLocks noGrp="1"/>
          </p:cNvSpPr>
          <p:nvPr>
            <p:ph type="body" idx="1"/>
          </p:nvPr>
        </p:nvSpPr>
        <p:spPr bwMode="invGray">
          <a:xfrm>
            <a:off x="480000" y="1800000"/>
            <a:ext cx="11232001" cy="4237200"/>
          </a:xfrm>
          <a:prstGeom prst="rect">
            <a:avLst/>
          </a:prstGeom>
        </p:spPr>
        <p:txBody>
          <a:bodyPr vert="horz" lIns="18000" tIns="0" rIns="18000" bIns="0" rtlCol="0">
            <a:noAutofit/>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p:txBody>
      </p:sp>
      <p:sp>
        <p:nvSpPr>
          <p:cNvPr id="6" name="Slide Number Placeholder 5"/>
          <p:cNvSpPr>
            <a:spLocks noGrp="1"/>
          </p:cNvSpPr>
          <p:nvPr>
            <p:ph type="sldNum" sz="quarter" idx="4"/>
          </p:nvPr>
        </p:nvSpPr>
        <p:spPr bwMode="invGray">
          <a:xfrm>
            <a:off x="11416433" y="6580588"/>
            <a:ext cx="289931" cy="180000"/>
          </a:xfrm>
          <a:prstGeom prst="rect">
            <a:avLst/>
          </a:prstGeom>
        </p:spPr>
        <p:txBody>
          <a:bodyPr vert="horz" lIns="0" tIns="0" rIns="0" bIns="0" rtlCol="0" anchor="t"/>
          <a:lstStyle>
            <a:lvl1pPr algn="r">
              <a:defRPr sz="800" b="0" i="0">
                <a:solidFill>
                  <a:schemeClr val="tx1"/>
                </a:solidFill>
                <a:latin typeface="Roboto" panose="02000000000000000000" pitchFamily="2" charset="0"/>
                <a:cs typeface="Times New Roman" panose="02020603050405020304" pitchFamily="18" charset="0"/>
              </a:defRPr>
            </a:lvl1pPr>
          </a:lstStyle>
          <a:p>
            <a:fld id="{A74CE0EA-F3B5-4684-BA10-C594598FDB9C}" type="slidenum">
              <a:rPr lang="en-GB" smtClean="0"/>
              <a:pPr/>
              <a:t>‹#›</a:t>
            </a:fld>
            <a:endParaRPr lang="en-GB" dirty="0"/>
          </a:p>
        </p:txBody>
      </p:sp>
      <p:sp>
        <p:nvSpPr>
          <p:cNvPr id="9" name="Rectangle 8"/>
          <p:cNvSpPr/>
          <p:nvPr/>
        </p:nvSpPr>
        <p:spPr bwMode="invGray">
          <a:xfrm>
            <a:off x="9735601" y="2128187"/>
            <a:ext cx="1976400" cy="694800"/>
          </a:xfrm>
          <a:prstGeom prst="rect">
            <a:avLst/>
          </a:prstGeom>
          <a:blipFill dpi="0" rotWithShape="1">
            <a:blip r:embed="rId18"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noProof="0" dirty="0">
              <a:latin typeface="Roboto" panose="02000000000000000000" pitchFamily="2" charset="0"/>
            </a:endParaRPr>
          </a:p>
        </p:txBody>
      </p:sp>
    </p:spTree>
    <p:extLst>
      <p:ext uri="{BB962C8B-B14F-4D97-AF65-F5344CB8AC3E}">
        <p14:creationId xmlns:p14="http://schemas.microsoft.com/office/powerpoint/2010/main" val="3468765927"/>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61" r:id="rId15"/>
    <p:sldLayoutId id="2147483762" r:id="rId16"/>
  </p:sldLayoutIdLst>
  <p:hf hdr="0"/>
  <p:txStyles>
    <p:titleStyle>
      <a:lvl1pPr algn="l" defTabSz="914400" rtl="0" eaLnBrk="1" latinLnBrk="0" hangingPunct="1">
        <a:lnSpc>
          <a:spcPct val="90000"/>
        </a:lnSpc>
        <a:spcBef>
          <a:spcPct val="0"/>
        </a:spcBef>
        <a:buNone/>
        <a:defRPr sz="2800" b="0" i="0" kern="1200">
          <a:solidFill>
            <a:schemeClr val="tx2"/>
          </a:solidFill>
          <a:latin typeface="Roboto" panose="02000000000000000000" pitchFamily="2" charset="0"/>
          <a:ea typeface="+mj-ea"/>
          <a:cs typeface="+mj-cs"/>
        </a:defRPr>
      </a:lvl1pPr>
    </p:titleStyle>
    <p:bodyStyle>
      <a:lvl1pPr marL="0" indent="0" algn="l" defTabSz="914400" rtl="0" eaLnBrk="1" latinLnBrk="0" hangingPunct="1">
        <a:lnSpc>
          <a:spcPct val="110000"/>
        </a:lnSpc>
        <a:spcBef>
          <a:spcPts val="1000"/>
        </a:spcBef>
        <a:spcAft>
          <a:spcPts val="600"/>
        </a:spcAft>
        <a:buClr>
          <a:schemeClr val="tx1"/>
        </a:buClr>
        <a:buSzPct val="80000"/>
        <a:buFontTx/>
        <a:buNone/>
        <a:defRPr sz="1400" b="0" i="0" kern="1200">
          <a:solidFill>
            <a:schemeClr val="tx1"/>
          </a:solidFill>
          <a:latin typeface="Roboto" panose="02000000000000000000" pitchFamily="2" charset="0"/>
          <a:ea typeface="+mn-ea"/>
          <a:cs typeface="Times New Roman" panose="02020603050405020304" pitchFamily="18" charset="0"/>
        </a:defRPr>
      </a:lvl1pPr>
      <a:lvl2pPr marL="466725"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b="0" i="0" kern="1200">
          <a:solidFill>
            <a:schemeClr val="tx1"/>
          </a:solidFill>
          <a:latin typeface="Roboto" panose="02000000000000000000" pitchFamily="2" charset="0"/>
          <a:ea typeface="+mn-ea"/>
          <a:cs typeface="+mn-cs"/>
        </a:defRPr>
      </a:lvl2pPr>
      <a:lvl3pPr marL="827087"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b="0" i="0" kern="1200">
          <a:solidFill>
            <a:schemeClr val="tx1"/>
          </a:solidFill>
          <a:latin typeface="Roboto" panose="02000000000000000000" pitchFamily="2" charset="0"/>
          <a:ea typeface="+mn-ea"/>
          <a:cs typeface="+mn-cs"/>
        </a:defRPr>
      </a:lvl3pPr>
      <a:lvl4pPr marL="1179513"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tabLst>
          <a:tab pos="1074738" algn="l"/>
        </a:tabLst>
        <a:defRPr sz="1400" b="0" i="0" kern="1200">
          <a:solidFill>
            <a:schemeClr val="tx1"/>
          </a:solidFill>
          <a:latin typeface="Roboto" panose="02000000000000000000" pitchFamily="2" charset="0"/>
          <a:ea typeface="+mn-ea"/>
          <a:cs typeface="+mn-cs"/>
        </a:defRPr>
      </a:lvl4pPr>
      <a:lvl5pPr marL="1616075" indent="-358775"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b="0" i="0" kern="1200">
          <a:solidFill>
            <a:schemeClr val="tx1"/>
          </a:solidFill>
          <a:latin typeface="Roboto" panose="02000000000000000000" pitchFamily="2" charset="0"/>
          <a:ea typeface="+mn-ea"/>
          <a:cs typeface="+mn-cs"/>
        </a:defRPr>
      </a:lvl5pPr>
      <a:lvl6pPr marL="2062163" indent="-358775" algn="l" defTabSz="914400" rtl="0" eaLnBrk="1" latinLnBrk="0" hangingPunct="1">
        <a:lnSpc>
          <a:spcPct val="90000"/>
        </a:lnSpc>
        <a:spcBef>
          <a:spcPts val="500"/>
        </a:spcBef>
        <a:buClr>
          <a:schemeClr val="tx1"/>
        </a:buClr>
        <a:buFont typeface="Arial" panose="020B0604020202020204" pitchFamily="34" charset="0"/>
        <a:buChar char="•"/>
        <a:defRPr sz="1400" b="0" i="0" kern="1200">
          <a:solidFill>
            <a:schemeClr val="tx1"/>
          </a:solidFill>
          <a:latin typeface="Roboto" panose="02000000000000000000" pitchFamily="2" charset="0"/>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1">
          <p15:clr>
            <a:srgbClr val="F26B43"/>
          </p15:clr>
        </p15:guide>
        <p15:guide id="2" orient="horz" pos="3809">
          <p15:clr>
            <a:srgbClr val="F26B43"/>
          </p15:clr>
        </p15:guide>
        <p15:guide id="3" pos="3840">
          <p15:clr>
            <a:srgbClr val="F26B43"/>
          </p15:clr>
        </p15:guide>
        <p15:guide id="4" pos="302">
          <p15:clr>
            <a:srgbClr val="F26B43"/>
          </p15:clr>
        </p15:guide>
        <p15:guide id="5" pos="7379">
          <p15:clr>
            <a:srgbClr val="F26B43"/>
          </p15:clr>
        </p15:guide>
        <p15:guide id="6" pos="3761">
          <p15:clr>
            <a:srgbClr val="F26B43"/>
          </p15:clr>
        </p15:guide>
        <p15:guide id="7" pos="391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3.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image" Target="../media/image25.svg"/><Relationship Id="rId7" Type="http://schemas.openxmlformats.org/officeDocument/2006/relationships/image" Target="../media/image12.jpe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7.tiff"/><Relationship Id="rId4" Type="http://schemas.openxmlformats.org/officeDocument/2006/relationships/image" Target="../media/image26.tiff"/></Relationships>
</file>

<file path=ppt/slides/_rels/slide13.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29.tiff"/><Relationship Id="rId3" Type="http://schemas.openxmlformats.org/officeDocument/2006/relationships/image" Target="../media/image15.jpeg"/><Relationship Id="rId7" Type="http://schemas.openxmlformats.org/officeDocument/2006/relationships/image" Target="../media/image10.jpeg"/><Relationship Id="rId12" Type="http://schemas.openxmlformats.org/officeDocument/2006/relationships/image" Target="../media/image19.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6.jpeg"/><Relationship Id="rId11" Type="http://schemas.openxmlformats.org/officeDocument/2006/relationships/image" Target="../media/image17.jpeg"/><Relationship Id="rId5" Type="http://schemas.openxmlformats.org/officeDocument/2006/relationships/image" Target="../media/image18.jpeg"/><Relationship Id="rId15" Type="http://schemas.openxmlformats.org/officeDocument/2006/relationships/image" Target="../media/image31.jpeg"/><Relationship Id="rId10" Type="http://schemas.openxmlformats.org/officeDocument/2006/relationships/image" Target="../media/image13.jpeg"/><Relationship Id="rId4" Type="http://schemas.openxmlformats.org/officeDocument/2006/relationships/image" Target="../media/image14.jpeg"/><Relationship Id="rId9" Type="http://schemas.openxmlformats.org/officeDocument/2006/relationships/image" Target="../media/image12.jpeg"/><Relationship Id="rId14" Type="http://schemas.openxmlformats.org/officeDocument/2006/relationships/image" Target="../media/image30.jpeg"/></Relationships>
</file>

<file path=ppt/slides/_rels/slide14.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30.jpeg"/><Relationship Id="rId3" Type="http://schemas.openxmlformats.org/officeDocument/2006/relationships/image" Target="../media/image15.jpeg"/><Relationship Id="rId7" Type="http://schemas.openxmlformats.org/officeDocument/2006/relationships/image" Target="../media/image10.jpeg"/><Relationship Id="rId12" Type="http://schemas.openxmlformats.org/officeDocument/2006/relationships/image" Target="../media/image19.jpeg"/><Relationship Id="rId2" Type="http://schemas.openxmlformats.org/officeDocument/2006/relationships/image" Target="../media/image29.tiff"/><Relationship Id="rId1" Type="http://schemas.openxmlformats.org/officeDocument/2006/relationships/slideLayout" Target="../slideLayouts/slideLayout2.xml"/><Relationship Id="rId6" Type="http://schemas.openxmlformats.org/officeDocument/2006/relationships/image" Target="../media/image16.jpeg"/><Relationship Id="rId11" Type="http://schemas.openxmlformats.org/officeDocument/2006/relationships/image" Target="../media/image17.jpeg"/><Relationship Id="rId5" Type="http://schemas.openxmlformats.org/officeDocument/2006/relationships/image" Target="../media/image18.jpeg"/><Relationship Id="rId10" Type="http://schemas.openxmlformats.org/officeDocument/2006/relationships/image" Target="../media/image13.jpeg"/><Relationship Id="rId4" Type="http://schemas.openxmlformats.org/officeDocument/2006/relationships/image" Target="../media/image14.jpeg"/><Relationship Id="rId9" Type="http://schemas.openxmlformats.org/officeDocument/2006/relationships/image" Target="../media/image12.jpeg"/><Relationship Id="rId1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9.tiff"/><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9.tiff"/><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svg"/></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42.svg"/><Relationship Id="rId7" Type="http://schemas.openxmlformats.org/officeDocument/2006/relationships/diagramColors" Target="../diagrams/colors7.xml"/><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10" Type="http://schemas.openxmlformats.org/officeDocument/2006/relationships/image" Target="../media/image52.jpeg"/><Relationship Id="rId4" Type="http://schemas.openxmlformats.org/officeDocument/2006/relationships/diagramData" Target="../diagrams/data7.xml"/><Relationship Id="rId9" Type="http://schemas.openxmlformats.org/officeDocument/2006/relationships/image" Target="../media/image51.jpe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1DC24D79-DA37-B444-AD5F-5733ADDC34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14" name="object 5">
            <a:extLst>
              <a:ext uri="{FF2B5EF4-FFF2-40B4-BE49-F238E27FC236}">
                <a16:creationId xmlns:a16="http://schemas.microsoft.com/office/drawing/2014/main" id="{C37782D7-4E13-4FEB-880A-C60DD67B46EC}"/>
              </a:ext>
            </a:extLst>
          </p:cNvPr>
          <p:cNvSpPr txBox="1">
            <a:spLocks/>
          </p:cNvSpPr>
          <p:nvPr/>
        </p:nvSpPr>
        <p:spPr>
          <a:xfrm>
            <a:off x="403206" y="6415004"/>
            <a:ext cx="4294627" cy="255198"/>
          </a:xfrm>
          <a:prstGeom prst="rect">
            <a:avLst/>
          </a:prstGeom>
        </p:spPr>
        <p:txBody>
          <a:bodyPr vert="horz" wrap="square" lIns="0" tIns="8890" rIns="0" bIns="0" rtlCol="0">
            <a:spAutoFit/>
          </a:bodyPr>
          <a:lstStyle>
            <a:lvl1pPr>
              <a:defRPr sz="1400" b="1" i="0">
                <a:solidFill>
                  <a:schemeClr val="bg1"/>
                </a:solidFill>
                <a:latin typeface="Arial"/>
                <a:ea typeface="+mj-ea"/>
                <a:cs typeface="Arial"/>
              </a:defRPr>
            </a:lvl1pPr>
          </a:lstStyle>
          <a:p>
            <a:pPr marL="41275">
              <a:spcBef>
                <a:spcPts val="490"/>
              </a:spcBef>
            </a:pPr>
            <a:r>
              <a:rPr lang="en-US" sz="1600" b="0" i="1" kern="0" spc="-5" dirty="0" err="1">
                <a:solidFill>
                  <a:schemeClr val="tx1"/>
                </a:solidFill>
                <a:latin typeface="Roboto" panose="02000000000000000000" pitchFamily="2" charset="0"/>
                <a:ea typeface="Roboto" panose="02000000000000000000" pitchFamily="2" charset="0"/>
                <a:cs typeface="Lato" panose="020F0502020204030203" pitchFamily="34" charset="0"/>
              </a:rPr>
              <a:t>www.who.int</a:t>
            </a:r>
            <a:endParaRPr lang="en-US" sz="1600" b="0" i="1" kern="0" dirty="0">
              <a:solidFill>
                <a:schemeClr val="tx1"/>
              </a:solidFill>
              <a:latin typeface="Roboto" panose="02000000000000000000" pitchFamily="2" charset="0"/>
              <a:ea typeface="Roboto" panose="02000000000000000000" pitchFamily="2" charset="0"/>
              <a:cs typeface="Lato" panose="020F0502020204030203" pitchFamily="34" charset="0"/>
            </a:endParaRPr>
          </a:p>
        </p:txBody>
      </p:sp>
      <p:sp>
        <p:nvSpPr>
          <p:cNvPr id="4" name="Slide Number Placeholder 3">
            <a:extLst>
              <a:ext uri="{FF2B5EF4-FFF2-40B4-BE49-F238E27FC236}">
                <a16:creationId xmlns:a16="http://schemas.microsoft.com/office/drawing/2014/main" id="{354FFA47-2564-4273-BB7A-BE4E3309C178}"/>
              </a:ext>
            </a:extLst>
          </p:cNvPr>
          <p:cNvSpPr>
            <a:spLocks noGrp="1"/>
          </p:cNvSpPr>
          <p:nvPr>
            <p:ph type="sldNum" sz="quarter" idx="12"/>
          </p:nvPr>
        </p:nvSpPr>
        <p:spPr/>
        <p:txBody>
          <a:bodyPr/>
          <a:lstStyle/>
          <a:p>
            <a:fld id="{EF226900-9659-4412-9EAE-65AB340F8993}" type="slidenum">
              <a:rPr lang="en-US" smtClean="0"/>
              <a:t>1</a:t>
            </a:fld>
            <a:endParaRPr lang="en-US" dirty="0"/>
          </a:p>
        </p:txBody>
      </p:sp>
      <p:sp>
        <p:nvSpPr>
          <p:cNvPr id="6" name="CaixaDeTexto 5">
            <a:extLst>
              <a:ext uri="{FF2B5EF4-FFF2-40B4-BE49-F238E27FC236}">
                <a16:creationId xmlns:a16="http://schemas.microsoft.com/office/drawing/2014/main" id="{92FF7FC3-A8D0-7D4D-8757-4192B87CE01E}"/>
              </a:ext>
            </a:extLst>
          </p:cNvPr>
          <p:cNvSpPr txBox="1"/>
          <p:nvPr/>
        </p:nvSpPr>
        <p:spPr>
          <a:xfrm>
            <a:off x="264316" y="4874272"/>
            <a:ext cx="3993430" cy="892552"/>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p:spPr>
        <p:txBody>
          <a:bodyPr wrap="square" rtlCol="0">
            <a:spAutoFit/>
          </a:bodyPr>
          <a:lstStyle/>
          <a:p>
            <a:r>
              <a:rPr lang="en-GB" sz="2800" dirty="0">
                <a:solidFill>
                  <a:schemeClr val="bg1"/>
                </a:solidFill>
                <a:latin typeface="Roboto" panose="02000000000000000000" pitchFamily="2" charset="0"/>
              </a:rPr>
              <a:t>MCM ROLE TRAINING </a:t>
            </a:r>
            <a:r>
              <a:rPr lang="en-GB" sz="2400" dirty="0">
                <a:solidFill>
                  <a:schemeClr val="bg1"/>
                </a:solidFill>
                <a:latin typeface="Roboto" panose="02000000000000000000" pitchFamily="2" charset="0"/>
              </a:rPr>
              <a:t>Introduction</a:t>
            </a:r>
          </a:p>
        </p:txBody>
      </p:sp>
      <p:sp>
        <p:nvSpPr>
          <p:cNvPr id="8" name="object 5">
            <a:extLst>
              <a:ext uri="{FF2B5EF4-FFF2-40B4-BE49-F238E27FC236}">
                <a16:creationId xmlns:a16="http://schemas.microsoft.com/office/drawing/2014/main" id="{497792C3-F2DA-694B-9D77-10B77A6AD5B9}"/>
              </a:ext>
            </a:extLst>
          </p:cNvPr>
          <p:cNvSpPr txBox="1">
            <a:spLocks/>
          </p:cNvSpPr>
          <p:nvPr/>
        </p:nvSpPr>
        <p:spPr>
          <a:xfrm>
            <a:off x="264316" y="2337114"/>
            <a:ext cx="3755434" cy="1888979"/>
          </a:xfrm>
          <a:prstGeom prst="rect">
            <a:avLst/>
          </a:prstGeom>
        </p:spPr>
        <p:txBody>
          <a:bodyPr vert="horz" wrap="square" lIns="0" tIns="8890" rIns="0" bIns="0" rtlCol="0" anchor="t">
            <a:spAutoFit/>
          </a:bodyPr>
          <a:lstStyle>
            <a:lvl1pPr>
              <a:defRPr sz="1400" b="1" i="0">
                <a:solidFill>
                  <a:schemeClr val="bg1"/>
                </a:solidFill>
                <a:latin typeface="Arial"/>
                <a:ea typeface="+mj-ea"/>
                <a:cs typeface="Arial"/>
              </a:defRPr>
            </a:lvl1pPr>
          </a:lstStyle>
          <a:p>
            <a:pPr marL="41275">
              <a:spcBef>
                <a:spcPts val="490"/>
              </a:spcBef>
            </a:pPr>
            <a:r>
              <a:rPr lang="en-US" sz="4000" b="0" kern="0" spc="-5" dirty="0">
                <a:solidFill>
                  <a:schemeClr val="tx1"/>
                </a:solidFill>
                <a:latin typeface="Roboto" panose="02000000000000000000" pitchFamily="2" charset="0"/>
                <a:ea typeface="Roboto" panose="02000000000000000000" pitchFamily="2" charset="0"/>
                <a:cs typeface="Lato" panose="020F0502020204030203" pitchFamily="34" charset="0"/>
              </a:rPr>
              <a:t>Mass Casualty Management</a:t>
            </a:r>
            <a:endParaRPr lang="en-US" sz="4000" b="0" kern="0" spc="-5" dirty="0">
              <a:solidFill>
                <a:schemeClr val="tx1"/>
              </a:solidFill>
              <a:latin typeface="Roboto" panose="02000000000000000000" pitchFamily="2" charset="0"/>
              <a:ea typeface="Roboto" panose="02000000000000000000" pitchFamily="2" charset="0"/>
              <a:cs typeface="Lato Light" panose="020F0502020204030203" pitchFamily="34" charset="0"/>
            </a:endParaRPr>
          </a:p>
          <a:p>
            <a:pPr marL="41275">
              <a:spcBef>
                <a:spcPts val="490"/>
              </a:spcBef>
            </a:pPr>
            <a:r>
              <a:rPr lang="en-US" sz="2000" kern="0" spc="20" dirty="0">
                <a:solidFill>
                  <a:schemeClr val="tx1"/>
                </a:solidFill>
                <a:latin typeface="Roboto" panose="02000000000000000000" pitchFamily="2" charset="0"/>
                <a:ea typeface="Roboto" panose="02000000000000000000" pitchFamily="2" charset="0"/>
                <a:cs typeface="Lato Light" panose="020F0502020204030203" pitchFamily="34" charset="0"/>
              </a:rPr>
              <a:t>Learning program</a:t>
            </a:r>
            <a:br>
              <a:rPr lang="en-US" b="0" kern="0" spc="20" dirty="0">
                <a:solidFill>
                  <a:schemeClr val="tx1"/>
                </a:solidFill>
                <a:latin typeface="Lato Light" panose="020F0502020204030203" pitchFamily="34" charset="0"/>
                <a:ea typeface="Lato Light" panose="020F0502020204030203" pitchFamily="34" charset="0"/>
                <a:cs typeface="Lato Light" panose="020F0502020204030203" pitchFamily="34" charset="0"/>
              </a:rPr>
            </a:br>
            <a:endParaRPr lang="en-US" sz="1800" b="0" kern="0" spc="20" dirty="0">
              <a:solidFill>
                <a:schemeClr val="tx1"/>
              </a:solidFill>
              <a:latin typeface="Lato Light" panose="020F0502020204030203" pitchFamily="34" charset="0"/>
              <a:ea typeface="Lato Light" panose="020F0502020204030203" pitchFamily="34" charset="0"/>
              <a:cs typeface="Lato Light" panose="020F0502020204030203" pitchFamily="34" charset="0"/>
            </a:endParaRPr>
          </a:p>
        </p:txBody>
      </p:sp>
      <p:pic>
        <p:nvPicPr>
          <p:cNvPr id="9" name="Imagem 8">
            <a:extLst>
              <a:ext uri="{FF2B5EF4-FFF2-40B4-BE49-F238E27FC236}">
                <a16:creationId xmlns:a16="http://schemas.microsoft.com/office/drawing/2014/main" id="{28630601-735C-034D-B12C-DD289A352E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4316" y="413504"/>
            <a:ext cx="3624550" cy="1262573"/>
          </a:xfrm>
          <a:prstGeom prst="rect">
            <a:avLst/>
          </a:prstGeom>
        </p:spPr>
      </p:pic>
    </p:spTree>
    <p:extLst>
      <p:ext uri="{BB962C8B-B14F-4D97-AF65-F5344CB8AC3E}">
        <p14:creationId xmlns:p14="http://schemas.microsoft.com/office/powerpoint/2010/main" val="1109269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CaixaDeTexto 38">
            <a:extLst>
              <a:ext uri="{FF2B5EF4-FFF2-40B4-BE49-F238E27FC236}">
                <a16:creationId xmlns:a16="http://schemas.microsoft.com/office/drawing/2014/main" id="{410518EB-1751-BF41-9C58-321CF899BD0E}"/>
              </a:ext>
            </a:extLst>
          </p:cNvPr>
          <p:cNvSpPr txBox="1"/>
          <p:nvPr/>
        </p:nvSpPr>
        <p:spPr>
          <a:xfrm>
            <a:off x="3167854" y="1322205"/>
            <a:ext cx="8538509" cy="5298886"/>
          </a:xfrm>
          <a:prstGeom prst="rect">
            <a:avLst/>
          </a:prstGeom>
          <a:noFill/>
        </p:spPr>
        <p:txBody>
          <a:bodyPr wrap="square" rtlCol="0">
            <a:spAutoFit/>
          </a:bodyPr>
          <a:lstStyle/>
          <a:p>
            <a:pPr marL="285750" indent="-285750">
              <a:lnSpc>
                <a:spcPct val="250000"/>
              </a:lnSpc>
              <a:buFont typeface="Arial" panose="020B0604020202020204" pitchFamily="34" charset="0"/>
              <a:buChar char="•"/>
            </a:pPr>
            <a:r>
              <a:rPr lang="en-GB" sz="2800" b="1" dirty="0">
                <a:latin typeface="Roboto" panose="02000000000000000000" pitchFamily="2" charset="0"/>
                <a:ea typeface="Roboto" panose="02000000000000000000" pitchFamily="2" charset="0"/>
              </a:rPr>
              <a:t>Staff for the </a:t>
            </a:r>
            <a:r>
              <a:rPr lang="en-GB" sz="2800" b="1" dirty="0">
                <a:solidFill>
                  <a:srgbClr val="C00000"/>
                </a:solidFill>
                <a:latin typeface="Roboto" panose="02000000000000000000" pitchFamily="2" charset="0"/>
                <a:ea typeface="Roboto" panose="02000000000000000000" pitchFamily="2" charset="0"/>
              </a:rPr>
              <a:t>Red Zone</a:t>
            </a:r>
          </a:p>
          <a:p>
            <a:pPr marL="285750" indent="-285750">
              <a:lnSpc>
                <a:spcPct val="250000"/>
              </a:lnSpc>
              <a:buFont typeface="Arial" panose="020B0604020202020204" pitchFamily="34" charset="0"/>
              <a:buChar char="•"/>
            </a:pPr>
            <a:r>
              <a:rPr lang="en-GB" sz="2800" b="1" dirty="0">
                <a:latin typeface="Roboto" panose="02000000000000000000" pitchFamily="2" charset="0"/>
                <a:ea typeface="Roboto" panose="02000000000000000000" pitchFamily="2" charset="0"/>
              </a:rPr>
              <a:t>Staff for the </a:t>
            </a:r>
            <a:r>
              <a:rPr lang="en-GB" sz="2800" b="1" dirty="0">
                <a:solidFill>
                  <a:srgbClr val="00B050"/>
                </a:solidFill>
                <a:latin typeface="Roboto" panose="02000000000000000000" pitchFamily="2" charset="0"/>
                <a:ea typeface="Roboto" panose="02000000000000000000" pitchFamily="2" charset="0"/>
              </a:rPr>
              <a:t>Green Zone</a:t>
            </a:r>
          </a:p>
          <a:p>
            <a:pPr marL="285750" indent="-285750">
              <a:lnSpc>
                <a:spcPct val="250000"/>
              </a:lnSpc>
              <a:buFont typeface="Arial" panose="020B0604020202020204" pitchFamily="34" charset="0"/>
              <a:buChar char="•"/>
            </a:pPr>
            <a:r>
              <a:rPr lang="en-GB" sz="2800" b="1" dirty="0">
                <a:latin typeface="Roboto" panose="02000000000000000000" pitchFamily="2" charset="0"/>
                <a:ea typeface="Roboto" panose="02000000000000000000" pitchFamily="2" charset="0"/>
              </a:rPr>
              <a:t>Step 1 Triage Officer</a:t>
            </a:r>
          </a:p>
          <a:p>
            <a:pPr marL="285750" indent="-285750">
              <a:lnSpc>
                <a:spcPct val="250000"/>
              </a:lnSpc>
              <a:buFont typeface="Arial" panose="020B0604020202020204" pitchFamily="34" charset="0"/>
              <a:buChar char="•"/>
            </a:pPr>
            <a:r>
              <a:rPr lang="en-GB" sz="2800" b="1" dirty="0">
                <a:latin typeface="Roboto" panose="02000000000000000000" pitchFamily="2" charset="0"/>
                <a:ea typeface="Roboto" panose="02000000000000000000" pitchFamily="2" charset="0"/>
              </a:rPr>
              <a:t>Stretcher Bearers </a:t>
            </a:r>
            <a:r>
              <a:rPr lang="en-GB" sz="1400" b="1" dirty="0">
                <a:latin typeface="Roboto" panose="02000000000000000000" pitchFamily="2" charset="0"/>
                <a:ea typeface="Roboto" panose="02000000000000000000" pitchFamily="2" charset="0"/>
              </a:rPr>
              <a:t>(inside and outside the EU)</a:t>
            </a:r>
          </a:p>
          <a:p>
            <a:pPr marL="285750" indent="-285750">
              <a:lnSpc>
                <a:spcPct val="250000"/>
              </a:lnSpc>
              <a:buFont typeface="Arial" panose="020B0604020202020204" pitchFamily="34" charset="0"/>
              <a:buChar char="•"/>
            </a:pPr>
            <a:r>
              <a:rPr lang="en-GB" sz="2800" b="1" dirty="0">
                <a:latin typeface="Roboto" panose="02000000000000000000" pitchFamily="2" charset="0"/>
                <a:ea typeface="Roboto" panose="02000000000000000000" pitchFamily="2" charset="0"/>
              </a:rPr>
              <a:t>Administrative Staff </a:t>
            </a:r>
            <a:r>
              <a:rPr lang="en-GB" sz="1400" b="1" dirty="0">
                <a:latin typeface="Roboto" panose="02000000000000000000" pitchFamily="2" charset="0"/>
                <a:ea typeface="Roboto" panose="02000000000000000000" pitchFamily="2" charset="0"/>
              </a:rPr>
              <a:t>(entry/exit - admin checkpoints)</a:t>
            </a:r>
            <a:endParaRPr lang="en-GB" sz="2800" b="1" dirty="0">
              <a:latin typeface="Roboto" panose="02000000000000000000" pitchFamily="2" charset="0"/>
              <a:ea typeface="Roboto" panose="02000000000000000000" pitchFamily="2" charset="0"/>
            </a:endParaRPr>
          </a:p>
        </p:txBody>
      </p:sp>
      <p:sp>
        <p:nvSpPr>
          <p:cNvPr id="3" name="Marcador de Posição do Texto 2">
            <a:extLst>
              <a:ext uri="{FF2B5EF4-FFF2-40B4-BE49-F238E27FC236}">
                <a16:creationId xmlns:a16="http://schemas.microsoft.com/office/drawing/2014/main" id="{E7D82E6A-DA77-5C4F-A196-C36FE86DCB02}"/>
              </a:ext>
            </a:extLst>
          </p:cNvPr>
          <p:cNvSpPr>
            <a:spLocks noGrp="1"/>
          </p:cNvSpPr>
          <p:nvPr>
            <p:ph type="body" sz="quarter" idx="13"/>
          </p:nvPr>
        </p:nvSpPr>
        <p:spPr/>
        <p:txBody>
          <a:bodyPr>
            <a:normAutofit/>
          </a:bodyPr>
          <a:lstStyle/>
          <a:p>
            <a:r>
              <a:rPr lang="en-GB" b="1" dirty="0">
                <a:latin typeface="Roboto" panose="02000000000000000000" pitchFamily="2" charset="0"/>
                <a:ea typeface="Roboto" panose="02000000000000000000" pitchFamily="2" charset="0"/>
              </a:rPr>
              <a:t>Start with the staff currently present in the Emergency Unit</a:t>
            </a:r>
          </a:p>
        </p:txBody>
      </p:sp>
      <p:sp>
        <p:nvSpPr>
          <p:cNvPr id="6" name="Marcador de Posição do Número do Diapositivo 5">
            <a:extLst>
              <a:ext uri="{FF2B5EF4-FFF2-40B4-BE49-F238E27FC236}">
                <a16:creationId xmlns:a16="http://schemas.microsoft.com/office/drawing/2014/main" id="{D708FD58-DBCD-9A43-95A7-8F213F51AC82}"/>
              </a:ext>
            </a:extLst>
          </p:cNvPr>
          <p:cNvSpPr>
            <a:spLocks noGrp="1"/>
          </p:cNvSpPr>
          <p:nvPr>
            <p:ph type="sldNum" sz="quarter" idx="16"/>
          </p:nvPr>
        </p:nvSpPr>
        <p:spPr/>
        <p:txBody>
          <a:bodyPr/>
          <a:lstStyle/>
          <a:p>
            <a:fld id="{A74CE0EA-F3B5-4684-BA10-C594598FDB9C}" type="slidenum">
              <a:rPr lang="en-GB" noProof="0" smtClean="0"/>
              <a:pPr/>
              <a:t>10</a:t>
            </a:fld>
            <a:endParaRPr lang="en-GB" noProof="0"/>
          </a:p>
        </p:txBody>
      </p:sp>
      <p:sp>
        <p:nvSpPr>
          <p:cNvPr id="8" name="Título 7">
            <a:extLst>
              <a:ext uri="{FF2B5EF4-FFF2-40B4-BE49-F238E27FC236}">
                <a16:creationId xmlns:a16="http://schemas.microsoft.com/office/drawing/2014/main" id="{EC03B4E9-3780-A34A-9F27-2E5D46B6951C}"/>
              </a:ext>
            </a:extLst>
          </p:cNvPr>
          <p:cNvSpPr>
            <a:spLocks noGrp="1"/>
          </p:cNvSpPr>
          <p:nvPr>
            <p:ph type="title"/>
          </p:nvPr>
        </p:nvSpPr>
        <p:spPr/>
        <p:txBody>
          <a:bodyPr/>
          <a:lstStyle/>
          <a:p>
            <a:r>
              <a:rPr lang="en-GB" dirty="0">
                <a:solidFill>
                  <a:schemeClr val="accent1">
                    <a:lumMod val="75000"/>
                  </a:schemeClr>
                </a:solidFill>
                <a:latin typeface="Roboto" panose="02000000000000000000" pitchFamily="2" charset="0"/>
                <a:ea typeface="Roboto" panose="02000000000000000000" pitchFamily="2" charset="0"/>
              </a:rPr>
              <a:t>Staff Roles</a:t>
            </a:r>
          </a:p>
        </p:txBody>
      </p:sp>
      <p:sp>
        <p:nvSpPr>
          <p:cNvPr id="9" name="Marcador de Posição do Rodapé 4">
            <a:extLst>
              <a:ext uri="{FF2B5EF4-FFF2-40B4-BE49-F238E27FC236}">
                <a16:creationId xmlns:a16="http://schemas.microsoft.com/office/drawing/2014/main" id="{1C4CCEF2-93D4-384F-A571-E964D3237477}"/>
              </a:ext>
            </a:extLst>
          </p:cNvPr>
          <p:cNvSpPr txBox="1">
            <a:spLocks/>
          </p:cNvSpPr>
          <p:nvPr/>
        </p:nvSpPr>
        <p:spPr>
          <a:xfrm>
            <a:off x="181709" y="6580588"/>
            <a:ext cx="2264608" cy="180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pic>
        <p:nvPicPr>
          <p:cNvPr id="20" name="Imagem 19">
            <a:extLst>
              <a:ext uri="{FF2B5EF4-FFF2-40B4-BE49-F238E27FC236}">
                <a16:creationId xmlns:a16="http://schemas.microsoft.com/office/drawing/2014/main" id="{BCA0E978-1C08-2A4B-9140-8E8B0D29C5C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684481" y="1011825"/>
            <a:ext cx="3251200" cy="3251200"/>
          </a:xfrm>
          <a:prstGeom prst="rect">
            <a:avLst/>
          </a:prstGeom>
        </p:spPr>
      </p:pic>
      <p:pic>
        <p:nvPicPr>
          <p:cNvPr id="22" name="Imagem 21">
            <a:extLst>
              <a:ext uri="{FF2B5EF4-FFF2-40B4-BE49-F238E27FC236}">
                <a16:creationId xmlns:a16="http://schemas.microsoft.com/office/drawing/2014/main" id="{A63626B6-1C25-894F-8B66-3D249A551DB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51658" y="2723304"/>
            <a:ext cx="885001" cy="885001"/>
          </a:xfrm>
          <a:prstGeom prst="rect">
            <a:avLst/>
          </a:prstGeom>
        </p:spPr>
      </p:pic>
      <p:pic>
        <p:nvPicPr>
          <p:cNvPr id="25" name="Imagem 24">
            <a:extLst>
              <a:ext uri="{FF2B5EF4-FFF2-40B4-BE49-F238E27FC236}">
                <a16:creationId xmlns:a16="http://schemas.microsoft.com/office/drawing/2014/main" id="{F798416D-6CB6-F847-A292-3DA2E684843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136660" y="1765122"/>
            <a:ext cx="885001" cy="885001"/>
          </a:xfrm>
          <a:prstGeom prst="rect">
            <a:avLst/>
          </a:prstGeom>
        </p:spPr>
      </p:pic>
      <p:pic>
        <p:nvPicPr>
          <p:cNvPr id="29" name="Imagem 28">
            <a:extLst>
              <a:ext uri="{FF2B5EF4-FFF2-40B4-BE49-F238E27FC236}">
                <a16:creationId xmlns:a16="http://schemas.microsoft.com/office/drawing/2014/main" id="{6F812A3F-7C24-8E4E-9BDB-DC5063D8C87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251659" y="1771896"/>
            <a:ext cx="885001" cy="885001"/>
          </a:xfrm>
          <a:prstGeom prst="rect">
            <a:avLst/>
          </a:prstGeom>
        </p:spPr>
      </p:pic>
      <p:pic>
        <p:nvPicPr>
          <p:cNvPr id="31" name="Imagem 30">
            <a:extLst>
              <a:ext uri="{FF2B5EF4-FFF2-40B4-BE49-F238E27FC236}">
                <a16:creationId xmlns:a16="http://schemas.microsoft.com/office/drawing/2014/main" id="{2BE548ED-3EA8-EA43-AE0F-6FE83CC3047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138296" y="2738409"/>
            <a:ext cx="883365" cy="883365"/>
          </a:xfrm>
          <a:prstGeom prst="rect">
            <a:avLst/>
          </a:prstGeom>
        </p:spPr>
      </p:pic>
      <p:pic>
        <p:nvPicPr>
          <p:cNvPr id="37" name="Imagem 36">
            <a:extLst>
              <a:ext uri="{FF2B5EF4-FFF2-40B4-BE49-F238E27FC236}">
                <a16:creationId xmlns:a16="http://schemas.microsoft.com/office/drawing/2014/main" id="{2BEAB5FC-F56F-D648-ACD2-AB2782C4C85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136660" y="4729171"/>
            <a:ext cx="885001" cy="885001"/>
          </a:xfrm>
          <a:prstGeom prst="rect">
            <a:avLst/>
          </a:prstGeom>
        </p:spPr>
      </p:pic>
      <p:pic>
        <p:nvPicPr>
          <p:cNvPr id="21" name="Imagem 20">
            <a:extLst>
              <a:ext uri="{FF2B5EF4-FFF2-40B4-BE49-F238E27FC236}">
                <a16:creationId xmlns:a16="http://schemas.microsoft.com/office/drawing/2014/main" id="{BF360AB1-D2BA-864C-8E13-469BA3C9B9DB}"/>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136659" y="3694547"/>
            <a:ext cx="885001" cy="885001"/>
          </a:xfrm>
          <a:prstGeom prst="rect">
            <a:avLst/>
          </a:prstGeom>
        </p:spPr>
      </p:pic>
      <p:sp>
        <p:nvSpPr>
          <p:cNvPr id="2" name="Pentágono 1">
            <a:extLst>
              <a:ext uri="{FF2B5EF4-FFF2-40B4-BE49-F238E27FC236}">
                <a16:creationId xmlns:a16="http://schemas.microsoft.com/office/drawing/2014/main" id="{4C65A2D9-9115-9840-BD4B-390F127B793E}"/>
              </a:ext>
            </a:extLst>
          </p:cNvPr>
          <p:cNvSpPr/>
          <p:nvPr/>
        </p:nvSpPr>
        <p:spPr>
          <a:xfrm flipH="1">
            <a:off x="9472534" y="5144088"/>
            <a:ext cx="2298639" cy="1255137"/>
          </a:xfrm>
          <a:prstGeom prst="homePlate">
            <a:avLst/>
          </a:prstGeom>
          <a:solidFill>
            <a:srgbClr val="FFA8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Roboto" panose="02000000000000000000" pitchFamily="2" charset="0"/>
                <a:ea typeface="Roboto" panose="02000000000000000000" pitchFamily="2" charset="0"/>
              </a:rPr>
              <a:t>CONSIDER TASK-SHIFTING</a:t>
            </a:r>
          </a:p>
        </p:txBody>
      </p:sp>
      <p:grpSp>
        <p:nvGrpSpPr>
          <p:cNvPr id="10" name="Agrupar 9">
            <a:extLst>
              <a:ext uri="{FF2B5EF4-FFF2-40B4-BE49-F238E27FC236}">
                <a16:creationId xmlns:a16="http://schemas.microsoft.com/office/drawing/2014/main" id="{B7CC5884-F315-13BF-FDB1-873C5326F416}"/>
              </a:ext>
            </a:extLst>
          </p:cNvPr>
          <p:cNvGrpSpPr/>
          <p:nvPr/>
        </p:nvGrpSpPr>
        <p:grpSpPr>
          <a:xfrm>
            <a:off x="2164355" y="5771657"/>
            <a:ext cx="857305" cy="857305"/>
            <a:chOff x="2164355" y="5771657"/>
            <a:chExt cx="857305" cy="857305"/>
          </a:xfrm>
        </p:grpSpPr>
        <p:sp>
          <p:nvSpPr>
            <p:cNvPr id="7" name="Anel 6">
              <a:extLst>
                <a:ext uri="{FF2B5EF4-FFF2-40B4-BE49-F238E27FC236}">
                  <a16:creationId xmlns:a16="http://schemas.microsoft.com/office/drawing/2014/main" id="{82281EBA-4BBB-AAE1-86C7-39F22D87F783}"/>
                </a:ext>
              </a:extLst>
            </p:cNvPr>
            <p:cNvSpPr/>
            <p:nvPr/>
          </p:nvSpPr>
          <p:spPr>
            <a:xfrm>
              <a:off x="2164355" y="5771657"/>
              <a:ext cx="857305" cy="857305"/>
            </a:xfrm>
            <a:prstGeom prst="donut">
              <a:avLst>
                <a:gd name="adj" fmla="val 20356"/>
              </a:avLst>
            </a:prstGeom>
            <a:solidFill>
              <a:srgbClr val="FBE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solidFill>
                  <a:schemeClr val="tx1"/>
                </a:solidFill>
              </a:endParaRPr>
            </a:p>
          </p:txBody>
        </p:sp>
        <p:pic>
          <p:nvPicPr>
            <p:cNvPr id="5" name="Imagem 4">
              <a:extLst>
                <a:ext uri="{FF2B5EF4-FFF2-40B4-BE49-F238E27FC236}">
                  <a16:creationId xmlns:a16="http://schemas.microsoft.com/office/drawing/2014/main" id="{6E7E5DFD-56D6-5153-A3BB-4E4DDDF3758B}"/>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24303" y="5782550"/>
              <a:ext cx="537408" cy="802218"/>
            </a:xfrm>
            <a:prstGeom prst="rect">
              <a:avLst/>
            </a:prstGeom>
          </p:spPr>
        </p:pic>
      </p:grpSp>
    </p:spTree>
    <p:extLst>
      <p:ext uri="{BB962C8B-B14F-4D97-AF65-F5344CB8AC3E}">
        <p14:creationId xmlns:p14="http://schemas.microsoft.com/office/powerpoint/2010/main" val="30030257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osição do Número do Diapositivo 3">
            <a:extLst>
              <a:ext uri="{FF2B5EF4-FFF2-40B4-BE49-F238E27FC236}">
                <a16:creationId xmlns:a16="http://schemas.microsoft.com/office/drawing/2014/main" id="{169CA00E-4148-D64D-8195-40DCF3675239}"/>
              </a:ext>
            </a:extLst>
          </p:cNvPr>
          <p:cNvSpPr>
            <a:spLocks noGrp="1"/>
          </p:cNvSpPr>
          <p:nvPr>
            <p:ph type="sldNum" sz="quarter" idx="12"/>
          </p:nvPr>
        </p:nvSpPr>
        <p:spPr/>
        <p:txBody>
          <a:bodyPr/>
          <a:lstStyle/>
          <a:p>
            <a:fld id="{A74CE0EA-F3B5-4684-BA10-C594598FDB9C}" type="slidenum">
              <a:rPr lang="en-GB" smtClean="0"/>
              <a:pPr/>
              <a:t>11</a:t>
            </a:fld>
            <a:endParaRPr lang="en-GB"/>
          </a:p>
        </p:txBody>
      </p:sp>
      <p:sp>
        <p:nvSpPr>
          <p:cNvPr id="7" name="Marcador de Posição do Texto 6">
            <a:extLst>
              <a:ext uri="{FF2B5EF4-FFF2-40B4-BE49-F238E27FC236}">
                <a16:creationId xmlns:a16="http://schemas.microsoft.com/office/drawing/2014/main" id="{658EAACF-3567-9C40-82E7-62F2C50588D5}"/>
              </a:ext>
            </a:extLst>
          </p:cNvPr>
          <p:cNvSpPr>
            <a:spLocks noGrp="1"/>
          </p:cNvSpPr>
          <p:nvPr>
            <p:ph type="body" sz="quarter" idx="13"/>
          </p:nvPr>
        </p:nvSpPr>
        <p:spPr/>
        <p:txBody>
          <a:bodyPr/>
          <a:lstStyle/>
          <a:p>
            <a:r>
              <a:rPr lang="en-GB" b="1" dirty="0">
                <a:latin typeface="Roboto" panose="02000000000000000000" pitchFamily="2" charset="0"/>
                <a:ea typeface="Roboto" panose="02000000000000000000" pitchFamily="2" charset="0"/>
              </a:rPr>
              <a:t>It’s easy to find who you are looking for, if they are well identified</a:t>
            </a:r>
          </a:p>
        </p:txBody>
      </p:sp>
      <p:sp>
        <p:nvSpPr>
          <p:cNvPr id="13" name="Título 7">
            <a:extLst>
              <a:ext uri="{FF2B5EF4-FFF2-40B4-BE49-F238E27FC236}">
                <a16:creationId xmlns:a16="http://schemas.microsoft.com/office/drawing/2014/main" id="{551EA29F-8DE1-B34E-A825-3449EEEA154F}"/>
              </a:ext>
            </a:extLst>
          </p:cNvPr>
          <p:cNvSpPr>
            <a:spLocks noGrp="1"/>
          </p:cNvSpPr>
          <p:nvPr>
            <p:ph type="title"/>
          </p:nvPr>
        </p:nvSpPr>
        <p:spPr/>
        <p:txBody>
          <a:bodyPr/>
          <a:lstStyle/>
          <a:p>
            <a:r>
              <a:rPr lang="en-GB" dirty="0">
                <a:solidFill>
                  <a:schemeClr val="accent1">
                    <a:lumMod val="75000"/>
                  </a:schemeClr>
                </a:solidFill>
                <a:latin typeface="Roboto" panose="02000000000000000000" pitchFamily="2" charset="0"/>
                <a:ea typeface="Roboto" panose="02000000000000000000" pitchFamily="2" charset="0"/>
              </a:rPr>
              <a:t>Staff Roles &amp; Identification</a:t>
            </a:r>
          </a:p>
        </p:txBody>
      </p:sp>
      <p:pic>
        <p:nvPicPr>
          <p:cNvPr id="3" name="Picture 2">
            <a:extLst>
              <a:ext uri="{FF2B5EF4-FFF2-40B4-BE49-F238E27FC236}">
                <a16:creationId xmlns:a16="http://schemas.microsoft.com/office/drawing/2014/main" id="{91C67EE3-DD59-46FA-A059-FACB0404B235}"/>
              </a:ext>
            </a:extLst>
          </p:cNvPr>
          <p:cNvPicPr>
            <a:picLocks noChangeAspect="1"/>
          </p:cNvPicPr>
          <p:nvPr/>
        </p:nvPicPr>
        <p:blipFill rotWithShape="1">
          <a:blip r:embed="rId2">
            <a:extLst>
              <a:ext uri="{28A0092B-C50C-407E-A947-70E740481C1C}">
                <a14:useLocalDpi xmlns:a14="http://schemas.microsoft.com/office/drawing/2010/main" val="0"/>
              </a:ext>
            </a:extLst>
          </a:blip>
          <a:srcRect t="32704" r="6702" b="5249"/>
          <a:stretch/>
        </p:blipFill>
        <p:spPr>
          <a:xfrm>
            <a:off x="6879776" y="1649111"/>
            <a:ext cx="5272896" cy="4675517"/>
          </a:xfrm>
          <a:prstGeom prst="rect">
            <a:avLst/>
          </a:prstGeom>
        </p:spPr>
      </p:pic>
      <p:pic>
        <p:nvPicPr>
          <p:cNvPr id="6" name="Picture 5">
            <a:extLst>
              <a:ext uri="{FF2B5EF4-FFF2-40B4-BE49-F238E27FC236}">
                <a16:creationId xmlns:a16="http://schemas.microsoft.com/office/drawing/2014/main" id="{C543769B-7A25-463F-A279-6AD106870BEA}"/>
              </a:ext>
            </a:extLst>
          </p:cNvPr>
          <p:cNvPicPr>
            <a:picLocks noChangeAspect="1"/>
          </p:cNvPicPr>
          <p:nvPr/>
        </p:nvPicPr>
        <p:blipFill rotWithShape="1">
          <a:blip r:embed="rId3">
            <a:extLst>
              <a:ext uri="{28A0092B-C50C-407E-A947-70E740481C1C}">
                <a14:useLocalDpi xmlns:a14="http://schemas.microsoft.com/office/drawing/2010/main" val="0"/>
              </a:ext>
            </a:extLst>
          </a:blip>
          <a:srcRect l="21567" t="13585" r="25580" b="5249"/>
          <a:stretch/>
        </p:blipFill>
        <p:spPr>
          <a:xfrm>
            <a:off x="3285916" y="1649111"/>
            <a:ext cx="4072170" cy="4675517"/>
          </a:xfrm>
          <a:prstGeom prst="rect">
            <a:avLst/>
          </a:prstGeom>
        </p:spPr>
      </p:pic>
      <p:pic>
        <p:nvPicPr>
          <p:cNvPr id="9" name="Picture 8">
            <a:extLst>
              <a:ext uri="{FF2B5EF4-FFF2-40B4-BE49-F238E27FC236}">
                <a16:creationId xmlns:a16="http://schemas.microsoft.com/office/drawing/2014/main" id="{1B49CA66-AC82-4AF2-A77C-B251A6909A79}"/>
              </a:ext>
            </a:extLst>
          </p:cNvPr>
          <p:cNvPicPr>
            <a:picLocks noChangeAspect="1"/>
          </p:cNvPicPr>
          <p:nvPr/>
        </p:nvPicPr>
        <p:blipFill rotWithShape="1">
          <a:blip r:embed="rId4">
            <a:extLst>
              <a:ext uri="{28A0092B-C50C-407E-A947-70E740481C1C}">
                <a14:useLocalDpi xmlns:a14="http://schemas.microsoft.com/office/drawing/2010/main" val="0"/>
              </a:ext>
            </a:extLst>
          </a:blip>
          <a:srcRect l="35632" t="25032" b="6793"/>
          <a:stretch/>
        </p:blipFill>
        <p:spPr>
          <a:xfrm>
            <a:off x="38310" y="1649111"/>
            <a:ext cx="3310746" cy="4675517"/>
          </a:xfrm>
          <a:prstGeom prst="rect">
            <a:avLst/>
          </a:prstGeom>
        </p:spPr>
      </p:pic>
    </p:spTree>
    <p:extLst>
      <p:ext uri="{BB962C8B-B14F-4D97-AF65-F5344CB8AC3E}">
        <p14:creationId xmlns:p14="http://schemas.microsoft.com/office/powerpoint/2010/main" val="27716695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Imagem 35">
            <a:extLst>
              <a:ext uri="{FF2B5EF4-FFF2-40B4-BE49-F238E27FC236}">
                <a16:creationId xmlns:a16="http://schemas.microsoft.com/office/drawing/2014/main" id="{FE1E661E-E50B-32C3-7C57-1CA65FB63B4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097421" y="2174085"/>
            <a:ext cx="2341698" cy="3597803"/>
          </a:xfrm>
          <a:prstGeom prst="rect">
            <a:avLst/>
          </a:prstGeom>
        </p:spPr>
      </p:pic>
      <p:sp>
        <p:nvSpPr>
          <p:cNvPr id="3" name="Marcador de Posição do Texto 2">
            <a:extLst>
              <a:ext uri="{FF2B5EF4-FFF2-40B4-BE49-F238E27FC236}">
                <a16:creationId xmlns:a16="http://schemas.microsoft.com/office/drawing/2014/main" id="{E7D82E6A-DA77-5C4F-A196-C36FE86DCB02}"/>
              </a:ext>
            </a:extLst>
          </p:cNvPr>
          <p:cNvSpPr>
            <a:spLocks noGrp="1"/>
          </p:cNvSpPr>
          <p:nvPr>
            <p:ph type="body" sz="quarter" idx="13"/>
          </p:nvPr>
        </p:nvSpPr>
        <p:spPr/>
        <p:txBody>
          <a:bodyPr>
            <a:normAutofit/>
          </a:bodyPr>
          <a:lstStyle/>
          <a:p>
            <a:r>
              <a:rPr lang="en-GB" b="1" dirty="0">
                <a:latin typeface="Roboto" panose="02000000000000000000" pitchFamily="2" charset="0"/>
                <a:ea typeface="Roboto" panose="02000000000000000000" pitchFamily="2" charset="0"/>
              </a:rPr>
              <a:t>Include in the plan, how to get additional (surge) staff !</a:t>
            </a:r>
          </a:p>
        </p:txBody>
      </p:sp>
      <p:sp>
        <p:nvSpPr>
          <p:cNvPr id="6" name="Marcador de Posição do Número do Diapositivo 5">
            <a:extLst>
              <a:ext uri="{FF2B5EF4-FFF2-40B4-BE49-F238E27FC236}">
                <a16:creationId xmlns:a16="http://schemas.microsoft.com/office/drawing/2014/main" id="{D708FD58-DBCD-9A43-95A7-8F213F51AC82}"/>
              </a:ext>
            </a:extLst>
          </p:cNvPr>
          <p:cNvSpPr>
            <a:spLocks noGrp="1"/>
          </p:cNvSpPr>
          <p:nvPr>
            <p:ph type="sldNum" sz="quarter" idx="16"/>
          </p:nvPr>
        </p:nvSpPr>
        <p:spPr/>
        <p:txBody>
          <a:bodyPr/>
          <a:lstStyle/>
          <a:p>
            <a:fld id="{A74CE0EA-F3B5-4684-BA10-C594598FDB9C}" type="slidenum">
              <a:rPr lang="en-GB" noProof="0" smtClean="0"/>
              <a:pPr/>
              <a:t>12</a:t>
            </a:fld>
            <a:endParaRPr lang="en-GB" noProof="0"/>
          </a:p>
        </p:txBody>
      </p:sp>
      <p:sp>
        <p:nvSpPr>
          <p:cNvPr id="8" name="Título 7">
            <a:extLst>
              <a:ext uri="{FF2B5EF4-FFF2-40B4-BE49-F238E27FC236}">
                <a16:creationId xmlns:a16="http://schemas.microsoft.com/office/drawing/2014/main" id="{EC03B4E9-3780-A34A-9F27-2E5D46B6951C}"/>
              </a:ext>
            </a:extLst>
          </p:cNvPr>
          <p:cNvSpPr>
            <a:spLocks noGrp="1"/>
          </p:cNvSpPr>
          <p:nvPr>
            <p:ph type="title"/>
          </p:nvPr>
        </p:nvSpPr>
        <p:spPr>
          <a:xfrm>
            <a:off x="479999" y="359999"/>
            <a:ext cx="9870530" cy="720000"/>
          </a:xfrm>
        </p:spPr>
        <p:txBody>
          <a:bodyPr/>
          <a:lstStyle/>
          <a:p>
            <a:r>
              <a:rPr lang="en-GB" dirty="0">
                <a:solidFill>
                  <a:schemeClr val="accent1">
                    <a:lumMod val="75000"/>
                  </a:schemeClr>
                </a:solidFill>
                <a:latin typeface="Roboto" panose="02000000000000000000" pitchFamily="2" charset="0"/>
                <a:ea typeface="Roboto" panose="02000000000000000000" pitchFamily="2" charset="0"/>
              </a:rPr>
              <a:t>Surge capacity – Additional Staff &amp; Internal Crowd Control</a:t>
            </a:r>
          </a:p>
        </p:txBody>
      </p:sp>
      <p:sp>
        <p:nvSpPr>
          <p:cNvPr id="9" name="Marcador de Posição do Rodapé 4">
            <a:extLst>
              <a:ext uri="{FF2B5EF4-FFF2-40B4-BE49-F238E27FC236}">
                <a16:creationId xmlns:a16="http://schemas.microsoft.com/office/drawing/2014/main" id="{1C4CCEF2-93D4-384F-A571-E964D3237477}"/>
              </a:ext>
            </a:extLst>
          </p:cNvPr>
          <p:cNvSpPr txBox="1">
            <a:spLocks/>
          </p:cNvSpPr>
          <p:nvPr/>
        </p:nvSpPr>
        <p:spPr>
          <a:xfrm>
            <a:off x="181709" y="6580588"/>
            <a:ext cx="2264608" cy="180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pic>
        <p:nvPicPr>
          <p:cNvPr id="16" name="Imagem 15">
            <a:extLst>
              <a:ext uri="{FF2B5EF4-FFF2-40B4-BE49-F238E27FC236}">
                <a16:creationId xmlns:a16="http://schemas.microsoft.com/office/drawing/2014/main" id="{1F0AB71A-EE3A-6F4F-9116-3C81914B60A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8744734" flipH="1">
            <a:off x="7700384" y="3102365"/>
            <a:ext cx="4044210" cy="1912687"/>
          </a:xfrm>
          <a:prstGeom prst="rect">
            <a:avLst/>
          </a:prstGeom>
        </p:spPr>
      </p:pic>
      <p:pic>
        <p:nvPicPr>
          <p:cNvPr id="17" name="Imagem 16">
            <a:extLst>
              <a:ext uri="{FF2B5EF4-FFF2-40B4-BE49-F238E27FC236}">
                <a16:creationId xmlns:a16="http://schemas.microsoft.com/office/drawing/2014/main" id="{E3100AAC-CD3F-7C40-B6FF-E39D179F5FF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632172" flipH="1" flipV="1">
            <a:off x="6816979" y="1114084"/>
            <a:ext cx="3008485" cy="1422846"/>
          </a:xfrm>
          <a:prstGeom prst="rect">
            <a:avLst/>
          </a:prstGeom>
        </p:spPr>
      </p:pic>
      <p:pic>
        <p:nvPicPr>
          <p:cNvPr id="20" name="Imagem 19">
            <a:extLst>
              <a:ext uri="{FF2B5EF4-FFF2-40B4-BE49-F238E27FC236}">
                <a16:creationId xmlns:a16="http://schemas.microsoft.com/office/drawing/2014/main" id="{BCA0E978-1C08-2A4B-9140-8E8B0D29C5C4}"/>
              </a:ext>
            </a:extLst>
          </p:cNvPr>
          <p:cNvPicPr>
            <a:picLocks noChangeAspect="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l="3128" t="2097" r="-2716" b="4527"/>
          <a:stretch/>
        </p:blipFill>
        <p:spPr>
          <a:xfrm>
            <a:off x="8786192" y="1079999"/>
            <a:ext cx="3237759" cy="3035859"/>
          </a:xfrm>
          <a:prstGeom prst="rect">
            <a:avLst/>
          </a:prstGeom>
        </p:spPr>
      </p:pic>
      <p:grpSp>
        <p:nvGrpSpPr>
          <p:cNvPr id="7" name="Agrupar 6">
            <a:extLst>
              <a:ext uri="{FF2B5EF4-FFF2-40B4-BE49-F238E27FC236}">
                <a16:creationId xmlns:a16="http://schemas.microsoft.com/office/drawing/2014/main" id="{EA90BC3E-229F-EE4F-87A2-557C1EFCBACD}"/>
              </a:ext>
            </a:extLst>
          </p:cNvPr>
          <p:cNvGrpSpPr/>
          <p:nvPr/>
        </p:nvGrpSpPr>
        <p:grpSpPr>
          <a:xfrm>
            <a:off x="9083980" y="5164298"/>
            <a:ext cx="2781177" cy="1277797"/>
            <a:chOff x="3652253" y="5162203"/>
            <a:chExt cx="2781177" cy="1277797"/>
          </a:xfrm>
        </p:grpSpPr>
        <p:sp>
          <p:nvSpPr>
            <p:cNvPr id="5" name="Retângulo Arredondado 4">
              <a:extLst>
                <a:ext uri="{FF2B5EF4-FFF2-40B4-BE49-F238E27FC236}">
                  <a16:creationId xmlns:a16="http://schemas.microsoft.com/office/drawing/2014/main" id="{B79F6A35-DAF0-C045-86AE-A875ADB0CA5D}"/>
                </a:ext>
              </a:extLst>
            </p:cNvPr>
            <p:cNvSpPr/>
            <p:nvPr/>
          </p:nvSpPr>
          <p:spPr>
            <a:xfrm>
              <a:off x="3652253" y="5162203"/>
              <a:ext cx="2781177" cy="1277797"/>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a typeface="Roboto" panose="02000000000000000000" pitchFamily="2" charset="0"/>
              </a:endParaRPr>
            </a:p>
          </p:txBody>
        </p:sp>
        <p:grpSp>
          <p:nvGrpSpPr>
            <p:cNvPr id="2" name="Agrupar 1">
              <a:extLst>
                <a:ext uri="{FF2B5EF4-FFF2-40B4-BE49-F238E27FC236}">
                  <a16:creationId xmlns:a16="http://schemas.microsoft.com/office/drawing/2014/main" id="{038F6CED-F225-214B-928E-32A92DC71475}"/>
                </a:ext>
              </a:extLst>
            </p:cNvPr>
            <p:cNvGrpSpPr/>
            <p:nvPr/>
          </p:nvGrpSpPr>
          <p:grpSpPr>
            <a:xfrm>
              <a:off x="4918802" y="5376677"/>
              <a:ext cx="1362902" cy="1017453"/>
              <a:chOff x="4735847" y="2704179"/>
              <a:chExt cx="1362902" cy="1017453"/>
            </a:xfrm>
          </p:grpSpPr>
          <p:pic>
            <p:nvPicPr>
              <p:cNvPr id="15" name="Imagem 14">
                <a:extLst>
                  <a:ext uri="{FF2B5EF4-FFF2-40B4-BE49-F238E27FC236}">
                    <a16:creationId xmlns:a16="http://schemas.microsoft.com/office/drawing/2014/main" id="{E3621385-8541-884C-88FB-09E7055E8B12}"/>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5019822" y="2836631"/>
                <a:ext cx="885001" cy="885001"/>
              </a:xfrm>
              <a:prstGeom prst="rect">
                <a:avLst/>
              </a:prstGeom>
            </p:spPr>
          </p:pic>
          <p:sp>
            <p:nvSpPr>
              <p:cNvPr id="18" name="Retângulo 17">
                <a:extLst>
                  <a:ext uri="{FF2B5EF4-FFF2-40B4-BE49-F238E27FC236}">
                    <a16:creationId xmlns:a16="http://schemas.microsoft.com/office/drawing/2014/main" id="{87737942-E809-7F47-AB2E-BE3A74E1ED5B}"/>
                  </a:ext>
                </a:extLst>
              </p:cNvPr>
              <p:cNvSpPr/>
              <p:nvPr/>
            </p:nvSpPr>
            <p:spPr>
              <a:xfrm>
                <a:off x="4735847" y="2704179"/>
                <a:ext cx="1362902" cy="706903"/>
              </a:xfrm>
              <a:prstGeom prst="rect">
                <a:avLst/>
              </a:prstGeom>
              <a:noFill/>
            </p:spPr>
            <p:txBody>
              <a:bodyPr wrap="none" lIns="91440" tIns="45720" rIns="91440" bIns="45720">
                <a:prstTxWarp prst="textArchUp">
                  <a:avLst>
                    <a:gd name="adj" fmla="val 11063651"/>
                  </a:avLst>
                </a:prstTxWarp>
                <a:spAutoFit/>
              </a:bodyPr>
              <a:lstStyle/>
              <a:p>
                <a:pPr algn="ctr"/>
                <a:r>
                  <a:rPr lang="pt-PT" sz="1600" dirty="0" err="1">
                    <a:ln w="0"/>
                    <a:effectLst>
                      <a:outerShdw blurRad="38100" dist="19050" dir="2700000" algn="tl" rotWithShape="0">
                        <a:schemeClr val="dk1">
                          <a:alpha val="40000"/>
                        </a:schemeClr>
                      </a:outerShdw>
                    </a:effectLst>
                    <a:latin typeface="Roboto" panose="02000000000000000000" pitchFamily="2" charset="0"/>
                    <a:ea typeface="Roboto" panose="02000000000000000000" pitchFamily="2" charset="0"/>
                  </a:rPr>
                  <a:t>Resource</a:t>
                </a:r>
                <a:r>
                  <a:rPr lang="pt-PT" sz="1600" dirty="0">
                    <a:ln w="0"/>
                    <a:effectLst>
                      <a:outerShdw blurRad="38100" dist="19050" dir="2700000" algn="tl" rotWithShape="0">
                        <a:schemeClr val="dk1">
                          <a:alpha val="40000"/>
                        </a:schemeClr>
                      </a:outerShdw>
                    </a:effectLst>
                    <a:latin typeface="Roboto" panose="02000000000000000000" pitchFamily="2" charset="0"/>
                    <a:ea typeface="Roboto" panose="02000000000000000000" pitchFamily="2" charset="0"/>
                  </a:rPr>
                  <a:t> Lead</a:t>
                </a:r>
              </a:p>
            </p:txBody>
          </p:sp>
        </p:grpSp>
        <p:sp>
          <p:nvSpPr>
            <p:cNvPr id="4" name="CaixaDeTexto 3">
              <a:extLst>
                <a:ext uri="{FF2B5EF4-FFF2-40B4-BE49-F238E27FC236}">
                  <a16:creationId xmlns:a16="http://schemas.microsoft.com/office/drawing/2014/main" id="{53DC99F7-8CC3-224D-B026-00904FBDE210}"/>
                </a:ext>
              </a:extLst>
            </p:cNvPr>
            <p:cNvSpPr txBox="1"/>
            <p:nvPr/>
          </p:nvSpPr>
          <p:spPr>
            <a:xfrm>
              <a:off x="3652253" y="5753561"/>
              <a:ext cx="1385316" cy="400110"/>
            </a:xfrm>
            <a:prstGeom prst="rect">
              <a:avLst/>
            </a:prstGeom>
            <a:noFill/>
          </p:spPr>
          <p:txBody>
            <a:bodyPr wrap="none" rtlCol="0">
              <a:spAutoFit/>
            </a:bodyPr>
            <a:lstStyle/>
            <a:p>
              <a:r>
                <a:rPr lang="en-GB" sz="2000" b="1" dirty="0">
                  <a:latin typeface="Roboto" panose="02000000000000000000" pitchFamily="2" charset="0"/>
                  <a:ea typeface="Roboto" panose="02000000000000000000" pitchFamily="2" charset="0"/>
                </a:rPr>
                <a:t>USE YOUR</a:t>
              </a:r>
            </a:p>
          </p:txBody>
        </p:sp>
      </p:grpSp>
      <p:pic>
        <p:nvPicPr>
          <p:cNvPr id="33" name="Imagem 32">
            <a:extLst>
              <a:ext uri="{FF2B5EF4-FFF2-40B4-BE49-F238E27FC236}">
                <a16:creationId xmlns:a16="http://schemas.microsoft.com/office/drawing/2014/main" id="{4358E5C7-25AD-A2C0-76D1-8957CB3C2CCD}"/>
              </a:ext>
            </a:extLst>
          </p:cNvPr>
          <p:cNvPicPr>
            <a:picLocks noChangeAspect="1"/>
          </p:cNvPicPr>
          <p:nvPr/>
        </p:nvPicPr>
        <p:blipFill>
          <a:blip r:embed="rId8"/>
          <a:stretch>
            <a:fillRect/>
          </a:stretch>
        </p:blipFill>
        <p:spPr>
          <a:xfrm>
            <a:off x="483994" y="2783278"/>
            <a:ext cx="6228258" cy="3484979"/>
          </a:xfrm>
          <a:prstGeom prst="rect">
            <a:avLst/>
          </a:prstGeom>
        </p:spPr>
      </p:pic>
      <p:pic>
        <p:nvPicPr>
          <p:cNvPr id="38" name="Imagem 37">
            <a:extLst>
              <a:ext uri="{FF2B5EF4-FFF2-40B4-BE49-F238E27FC236}">
                <a16:creationId xmlns:a16="http://schemas.microsoft.com/office/drawing/2014/main" id="{CF934639-66F4-A8A4-9088-B8D15F5D7E7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142084" flipH="1" flipV="1">
            <a:off x="5413835" y="3120695"/>
            <a:ext cx="1801963" cy="852228"/>
          </a:xfrm>
          <a:prstGeom prst="rect">
            <a:avLst/>
          </a:prstGeom>
        </p:spPr>
      </p:pic>
    </p:spTree>
    <p:extLst>
      <p:ext uri="{BB962C8B-B14F-4D97-AF65-F5344CB8AC3E}">
        <p14:creationId xmlns:p14="http://schemas.microsoft.com/office/powerpoint/2010/main" val="2826628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Oval 53">
            <a:extLst>
              <a:ext uri="{FF2B5EF4-FFF2-40B4-BE49-F238E27FC236}">
                <a16:creationId xmlns:a16="http://schemas.microsoft.com/office/drawing/2014/main" id="{6AB93060-0B64-C747-AA04-7CEEA3BF8558}"/>
              </a:ext>
            </a:extLst>
          </p:cNvPr>
          <p:cNvSpPr/>
          <p:nvPr/>
        </p:nvSpPr>
        <p:spPr>
          <a:xfrm>
            <a:off x="2558770" y="3574394"/>
            <a:ext cx="2010818" cy="1916896"/>
          </a:xfrm>
          <a:prstGeom prst="ellipse">
            <a:avLst/>
          </a:prstGeom>
          <a:solidFill>
            <a:srgbClr val="D20004">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Oval 1">
            <a:extLst>
              <a:ext uri="{FF2B5EF4-FFF2-40B4-BE49-F238E27FC236}">
                <a16:creationId xmlns:a16="http://schemas.microsoft.com/office/drawing/2014/main" id="{91EE86EF-58D9-4842-B845-D8A7260DB4F5}"/>
              </a:ext>
            </a:extLst>
          </p:cNvPr>
          <p:cNvSpPr/>
          <p:nvPr/>
        </p:nvSpPr>
        <p:spPr>
          <a:xfrm>
            <a:off x="183495" y="4036402"/>
            <a:ext cx="2514383" cy="2514383"/>
          </a:xfrm>
          <a:prstGeom prst="ellipse">
            <a:avLst/>
          </a:prstGeom>
          <a:solidFill>
            <a:srgbClr val="00B050">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Marcador de Posição do Texto 2">
            <a:extLst>
              <a:ext uri="{FF2B5EF4-FFF2-40B4-BE49-F238E27FC236}">
                <a16:creationId xmlns:a16="http://schemas.microsoft.com/office/drawing/2014/main" id="{E7D82E6A-DA77-5C4F-A196-C36FE86DCB02}"/>
              </a:ext>
            </a:extLst>
          </p:cNvPr>
          <p:cNvSpPr>
            <a:spLocks noGrp="1"/>
          </p:cNvSpPr>
          <p:nvPr>
            <p:ph type="body" sz="quarter" idx="13"/>
          </p:nvPr>
        </p:nvSpPr>
        <p:spPr/>
        <p:txBody>
          <a:bodyPr>
            <a:normAutofit/>
          </a:bodyPr>
          <a:lstStyle/>
          <a:p>
            <a:r>
              <a:rPr lang="en-GB" b="1" dirty="0">
                <a:latin typeface="Roboto" panose="02000000000000000000" pitchFamily="2" charset="0"/>
                <a:ea typeface="Roboto" panose="02000000000000000000" pitchFamily="2" charset="0"/>
              </a:rPr>
              <a:t>And backup communication systems!</a:t>
            </a:r>
          </a:p>
        </p:txBody>
      </p:sp>
      <p:sp>
        <p:nvSpPr>
          <p:cNvPr id="6" name="Marcador de Posição do Número do Diapositivo 5">
            <a:extLst>
              <a:ext uri="{FF2B5EF4-FFF2-40B4-BE49-F238E27FC236}">
                <a16:creationId xmlns:a16="http://schemas.microsoft.com/office/drawing/2014/main" id="{D708FD58-DBCD-9A43-95A7-8F213F51AC82}"/>
              </a:ext>
            </a:extLst>
          </p:cNvPr>
          <p:cNvSpPr>
            <a:spLocks noGrp="1"/>
          </p:cNvSpPr>
          <p:nvPr>
            <p:ph type="sldNum" sz="quarter" idx="16"/>
          </p:nvPr>
        </p:nvSpPr>
        <p:spPr/>
        <p:txBody>
          <a:bodyPr/>
          <a:lstStyle/>
          <a:p>
            <a:fld id="{A74CE0EA-F3B5-4684-BA10-C594598FDB9C}" type="slidenum">
              <a:rPr lang="en-GB" noProof="0" smtClean="0"/>
              <a:pPr/>
              <a:t>13</a:t>
            </a:fld>
            <a:endParaRPr lang="en-GB" noProof="0"/>
          </a:p>
        </p:txBody>
      </p:sp>
      <p:sp>
        <p:nvSpPr>
          <p:cNvPr id="8" name="Título 7">
            <a:extLst>
              <a:ext uri="{FF2B5EF4-FFF2-40B4-BE49-F238E27FC236}">
                <a16:creationId xmlns:a16="http://schemas.microsoft.com/office/drawing/2014/main" id="{EC03B4E9-3780-A34A-9F27-2E5D46B6951C}"/>
              </a:ext>
            </a:extLst>
          </p:cNvPr>
          <p:cNvSpPr>
            <a:spLocks noGrp="1"/>
          </p:cNvSpPr>
          <p:nvPr>
            <p:ph type="title"/>
          </p:nvPr>
        </p:nvSpPr>
        <p:spPr/>
        <p:txBody>
          <a:bodyPr/>
          <a:lstStyle/>
          <a:p>
            <a:r>
              <a:rPr lang="en-GB" dirty="0">
                <a:solidFill>
                  <a:schemeClr val="accent1">
                    <a:lumMod val="75000"/>
                  </a:schemeClr>
                </a:solidFill>
                <a:latin typeface="Roboto" panose="02000000000000000000" pitchFamily="2" charset="0"/>
                <a:ea typeface="Roboto" panose="02000000000000000000" pitchFamily="2" charset="0"/>
              </a:rPr>
              <a:t>Ensure clear communication channels </a:t>
            </a:r>
          </a:p>
        </p:txBody>
      </p:sp>
      <p:pic>
        <p:nvPicPr>
          <p:cNvPr id="20" name="Imagem 19">
            <a:extLst>
              <a:ext uri="{FF2B5EF4-FFF2-40B4-BE49-F238E27FC236}">
                <a16:creationId xmlns:a16="http://schemas.microsoft.com/office/drawing/2014/main" id="{BCA0E978-1C08-2A4B-9140-8E8B0D29C5C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684481" y="1011825"/>
            <a:ext cx="3251200" cy="3251200"/>
          </a:xfrm>
          <a:prstGeom prst="rect">
            <a:avLst/>
          </a:prstGeom>
        </p:spPr>
      </p:pic>
      <p:grpSp>
        <p:nvGrpSpPr>
          <p:cNvPr id="4" name="Agrupar 3">
            <a:extLst>
              <a:ext uri="{FF2B5EF4-FFF2-40B4-BE49-F238E27FC236}">
                <a16:creationId xmlns:a16="http://schemas.microsoft.com/office/drawing/2014/main" id="{68BD3185-D4CA-D74C-9FB0-18EA901CD7AF}"/>
              </a:ext>
            </a:extLst>
          </p:cNvPr>
          <p:cNvGrpSpPr/>
          <p:nvPr/>
        </p:nvGrpSpPr>
        <p:grpSpPr>
          <a:xfrm>
            <a:off x="2687868" y="4107957"/>
            <a:ext cx="1770002" cy="891775"/>
            <a:chOff x="1251659" y="1765122"/>
            <a:chExt cx="1770002" cy="891775"/>
          </a:xfrm>
        </p:grpSpPr>
        <p:pic>
          <p:nvPicPr>
            <p:cNvPr id="25" name="Imagem 24">
              <a:extLst>
                <a:ext uri="{FF2B5EF4-FFF2-40B4-BE49-F238E27FC236}">
                  <a16:creationId xmlns:a16="http://schemas.microsoft.com/office/drawing/2014/main" id="{F798416D-6CB6-F847-A292-3DA2E684843F}"/>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2136660" y="1765122"/>
              <a:ext cx="885001" cy="885001"/>
            </a:xfrm>
            <a:prstGeom prst="rect">
              <a:avLst/>
            </a:prstGeom>
          </p:spPr>
        </p:pic>
        <p:pic>
          <p:nvPicPr>
            <p:cNvPr id="29" name="Imagem 28">
              <a:extLst>
                <a:ext uri="{FF2B5EF4-FFF2-40B4-BE49-F238E27FC236}">
                  <a16:creationId xmlns:a16="http://schemas.microsoft.com/office/drawing/2014/main" id="{6F812A3F-7C24-8E4E-9BDB-DC5063D8C874}"/>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251659" y="1771896"/>
              <a:ext cx="885001" cy="885001"/>
            </a:xfrm>
            <a:prstGeom prst="rect">
              <a:avLst/>
            </a:prstGeom>
          </p:spPr>
        </p:pic>
      </p:grpSp>
      <p:grpSp>
        <p:nvGrpSpPr>
          <p:cNvPr id="10" name="Agrupar 9">
            <a:extLst>
              <a:ext uri="{FF2B5EF4-FFF2-40B4-BE49-F238E27FC236}">
                <a16:creationId xmlns:a16="http://schemas.microsoft.com/office/drawing/2014/main" id="{186BAC22-0F35-4848-A75E-4BF74F996AE7}"/>
              </a:ext>
            </a:extLst>
          </p:cNvPr>
          <p:cNvGrpSpPr/>
          <p:nvPr/>
        </p:nvGrpSpPr>
        <p:grpSpPr>
          <a:xfrm>
            <a:off x="571562" y="5211270"/>
            <a:ext cx="1770003" cy="898470"/>
            <a:chOff x="1251658" y="2723304"/>
            <a:chExt cx="1770003" cy="898470"/>
          </a:xfrm>
        </p:grpSpPr>
        <p:pic>
          <p:nvPicPr>
            <p:cNvPr id="22" name="Imagem 21">
              <a:extLst>
                <a:ext uri="{FF2B5EF4-FFF2-40B4-BE49-F238E27FC236}">
                  <a16:creationId xmlns:a16="http://schemas.microsoft.com/office/drawing/2014/main" id="{A63626B6-1C25-894F-8B66-3D249A551DBC}"/>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251658" y="2723304"/>
              <a:ext cx="885001" cy="885001"/>
            </a:xfrm>
            <a:prstGeom prst="rect">
              <a:avLst/>
            </a:prstGeom>
          </p:spPr>
        </p:pic>
        <p:pic>
          <p:nvPicPr>
            <p:cNvPr id="31" name="Imagem 30">
              <a:extLst>
                <a:ext uri="{FF2B5EF4-FFF2-40B4-BE49-F238E27FC236}">
                  <a16:creationId xmlns:a16="http://schemas.microsoft.com/office/drawing/2014/main" id="{2BE548ED-3EA8-EA43-AE0F-6FE83CC3047A}"/>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2138296" y="2738409"/>
              <a:ext cx="883365" cy="883365"/>
            </a:xfrm>
            <a:prstGeom prst="rect">
              <a:avLst/>
            </a:prstGeom>
          </p:spPr>
        </p:pic>
      </p:grpSp>
      <p:pic>
        <p:nvPicPr>
          <p:cNvPr id="37" name="Imagem 36">
            <a:extLst>
              <a:ext uri="{FF2B5EF4-FFF2-40B4-BE49-F238E27FC236}">
                <a16:creationId xmlns:a16="http://schemas.microsoft.com/office/drawing/2014/main" id="{2BEAB5FC-F56F-D648-ACD2-AB2782C4C851}"/>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4589374" y="4811873"/>
            <a:ext cx="885001" cy="885001"/>
          </a:xfrm>
          <a:prstGeom prst="rect">
            <a:avLst/>
          </a:prstGeom>
        </p:spPr>
      </p:pic>
      <p:pic>
        <p:nvPicPr>
          <p:cNvPr id="19" name="Imagem 18">
            <a:extLst>
              <a:ext uri="{FF2B5EF4-FFF2-40B4-BE49-F238E27FC236}">
                <a16:creationId xmlns:a16="http://schemas.microsoft.com/office/drawing/2014/main" id="{47677AE7-B32E-3349-A941-6E2791D06512}"/>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014062" y="4114730"/>
            <a:ext cx="885001" cy="885001"/>
          </a:xfrm>
          <a:prstGeom prst="rect">
            <a:avLst/>
          </a:prstGeom>
        </p:spPr>
      </p:pic>
      <p:pic>
        <p:nvPicPr>
          <p:cNvPr id="23" name="Imagem 22">
            <a:extLst>
              <a:ext uri="{FF2B5EF4-FFF2-40B4-BE49-F238E27FC236}">
                <a16:creationId xmlns:a16="http://schemas.microsoft.com/office/drawing/2014/main" id="{404B9C45-7D55-5941-88F2-079DC564BF28}"/>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3130367" y="2843002"/>
            <a:ext cx="885001" cy="885001"/>
          </a:xfrm>
          <a:prstGeom prst="rect">
            <a:avLst/>
          </a:prstGeom>
        </p:spPr>
      </p:pic>
      <p:pic>
        <p:nvPicPr>
          <p:cNvPr id="24" name="Imagem 23">
            <a:extLst>
              <a:ext uri="{FF2B5EF4-FFF2-40B4-BE49-F238E27FC236}">
                <a16:creationId xmlns:a16="http://schemas.microsoft.com/office/drawing/2014/main" id="{271721F6-8C20-1843-85E6-730B9048C05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522505" y="1569573"/>
            <a:ext cx="885001" cy="885001"/>
          </a:xfrm>
          <a:prstGeom prst="rect">
            <a:avLst/>
          </a:prstGeom>
        </p:spPr>
      </p:pic>
      <p:pic>
        <p:nvPicPr>
          <p:cNvPr id="26" name="Imagem 25">
            <a:extLst>
              <a:ext uri="{FF2B5EF4-FFF2-40B4-BE49-F238E27FC236}">
                <a16:creationId xmlns:a16="http://schemas.microsoft.com/office/drawing/2014/main" id="{C6AB2BA4-D506-3641-B4CB-7F3C6F330958}"/>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019822" y="2836631"/>
            <a:ext cx="885001" cy="885001"/>
          </a:xfrm>
          <a:prstGeom prst="rect">
            <a:avLst/>
          </a:prstGeom>
        </p:spPr>
      </p:pic>
      <p:pic>
        <p:nvPicPr>
          <p:cNvPr id="27" name="Imagem 26">
            <a:extLst>
              <a:ext uri="{FF2B5EF4-FFF2-40B4-BE49-F238E27FC236}">
                <a16:creationId xmlns:a16="http://schemas.microsoft.com/office/drawing/2014/main" id="{5BFF0CDE-1B80-F744-8CDA-48CAD5A610AD}"/>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6878797" y="2836630"/>
            <a:ext cx="885001" cy="885001"/>
          </a:xfrm>
          <a:prstGeom prst="rect">
            <a:avLst/>
          </a:prstGeom>
        </p:spPr>
      </p:pic>
      <p:cxnSp>
        <p:nvCxnSpPr>
          <p:cNvPr id="12" name="Conexão Reta Unidirecional 11">
            <a:extLst>
              <a:ext uri="{FF2B5EF4-FFF2-40B4-BE49-F238E27FC236}">
                <a16:creationId xmlns:a16="http://schemas.microsoft.com/office/drawing/2014/main" id="{E17043B3-8C87-B64F-96EA-91AEC694E1EC}"/>
              </a:ext>
            </a:extLst>
          </p:cNvPr>
          <p:cNvCxnSpPr>
            <a:cxnSpLocks/>
            <a:stCxn id="24" idx="2"/>
            <a:endCxn id="26" idx="0"/>
          </p:cNvCxnSpPr>
          <p:nvPr/>
        </p:nvCxnSpPr>
        <p:spPr>
          <a:xfrm>
            <a:off x="4965006" y="2454574"/>
            <a:ext cx="497317" cy="382057"/>
          </a:xfrm>
          <a:prstGeom prst="straightConnector1">
            <a:avLst/>
          </a:prstGeom>
          <a:ln w="381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Conexão Reta Unidirecional 27">
            <a:extLst>
              <a:ext uri="{FF2B5EF4-FFF2-40B4-BE49-F238E27FC236}">
                <a16:creationId xmlns:a16="http://schemas.microsoft.com/office/drawing/2014/main" id="{BB3E3EA8-ED1B-4746-9692-5872DFBC216E}"/>
              </a:ext>
            </a:extLst>
          </p:cNvPr>
          <p:cNvCxnSpPr>
            <a:cxnSpLocks/>
            <a:stCxn id="27" idx="0"/>
            <a:endCxn id="24" idx="2"/>
          </p:cNvCxnSpPr>
          <p:nvPr/>
        </p:nvCxnSpPr>
        <p:spPr>
          <a:xfrm flipH="1" flipV="1">
            <a:off x="4965006" y="2454574"/>
            <a:ext cx="2356292" cy="382056"/>
          </a:xfrm>
          <a:prstGeom prst="straightConnector1">
            <a:avLst/>
          </a:prstGeom>
          <a:ln w="381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Conexão Reta Unidirecional 29">
            <a:extLst>
              <a:ext uri="{FF2B5EF4-FFF2-40B4-BE49-F238E27FC236}">
                <a16:creationId xmlns:a16="http://schemas.microsoft.com/office/drawing/2014/main" id="{DEE9B267-5C2D-6F4F-BFDF-D25B55D13423}"/>
              </a:ext>
            </a:extLst>
          </p:cNvPr>
          <p:cNvCxnSpPr>
            <a:cxnSpLocks/>
            <a:stCxn id="24" idx="2"/>
            <a:endCxn id="23" idx="0"/>
          </p:cNvCxnSpPr>
          <p:nvPr/>
        </p:nvCxnSpPr>
        <p:spPr>
          <a:xfrm flipH="1">
            <a:off x="3572868" y="2454574"/>
            <a:ext cx="1392138" cy="388428"/>
          </a:xfrm>
          <a:prstGeom prst="straightConnector1">
            <a:avLst/>
          </a:prstGeom>
          <a:ln w="381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8" name="Conexão Reta Unidirecional 37">
            <a:extLst>
              <a:ext uri="{FF2B5EF4-FFF2-40B4-BE49-F238E27FC236}">
                <a16:creationId xmlns:a16="http://schemas.microsoft.com/office/drawing/2014/main" id="{0B1DF55D-2A97-E940-85CF-3956FD4BBF0B}"/>
              </a:ext>
            </a:extLst>
          </p:cNvPr>
          <p:cNvCxnSpPr>
            <a:cxnSpLocks/>
            <a:stCxn id="23" idx="1"/>
            <a:endCxn id="19" idx="0"/>
          </p:cNvCxnSpPr>
          <p:nvPr/>
        </p:nvCxnSpPr>
        <p:spPr>
          <a:xfrm flipH="1">
            <a:off x="1456563" y="3285503"/>
            <a:ext cx="1673804" cy="829227"/>
          </a:xfrm>
          <a:prstGeom prst="straightConnector1">
            <a:avLst/>
          </a:prstGeom>
          <a:ln w="381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0" name="Conexão Reta Unidirecional 39">
            <a:extLst>
              <a:ext uri="{FF2B5EF4-FFF2-40B4-BE49-F238E27FC236}">
                <a16:creationId xmlns:a16="http://schemas.microsoft.com/office/drawing/2014/main" id="{CA03E247-30E8-D245-937D-0F4B08D75BF4}"/>
              </a:ext>
            </a:extLst>
          </p:cNvPr>
          <p:cNvCxnSpPr>
            <a:cxnSpLocks/>
            <a:stCxn id="23" idx="2"/>
            <a:endCxn id="29" idx="0"/>
          </p:cNvCxnSpPr>
          <p:nvPr/>
        </p:nvCxnSpPr>
        <p:spPr>
          <a:xfrm flipH="1">
            <a:off x="3130369" y="3728003"/>
            <a:ext cx="442499" cy="386728"/>
          </a:xfrm>
          <a:prstGeom prst="straightConnector1">
            <a:avLst/>
          </a:prstGeom>
          <a:ln w="381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3" name="Conexão Reta Unidirecional 42">
            <a:extLst>
              <a:ext uri="{FF2B5EF4-FFF2-40B4-BE49-F238E27FC236}">
                <a16:creationId xmlns:a16="http://schemas.microsoft.com/office/drawing/2014/main" id="{C4DA1827-A9EC-674D-AFAC-1683ACDF21F6}"/>
              </a:ext>
            </a:extLst>
          </p:cNvPr>
          <p:cNvCxnSpPr>
            <a:cxnSpLocks/>
            <a:stCxn id="23" idx="2"/>
            <a:endCxn id="25" idx="0"/>
          </p:cNvCxnSpPr>
          <p:nvPr/>
        </p:nvCxnSpPr>
        <p:spPr>
          <a:xfrm>
            <a:off x="3572868" y="3728003"/>
            <a:ext cx="442502" cy="379954"/>
          </a:xfrm>
          <a:prstGeom prst="straightConnector1">
            <a:avLst/>
          </a:prstGeom>
          <a:ln w="381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6" name="Conexão Reta Unidirecional 45">
            <a:extLst>
              <a:ext uri="{FF2B5EF4-FFF2-40B4-BE49-F238E27FC236}">
                <a16:creationId xmlns:a16="http://schemas.microsoft.com/office/drawing/2014/main" id="{0822EBEA-7F6E-F04F-9882-F30468312987}"/>
              </a:ext>
            </a:extLst>
          </p:cNvPr>
          <p:cNvCxnSpPr>
            <a:cxnSpLocks/>
            <a:stCxn id="19" idx="2"/>
            <a:endCxn id="22" idx="0"/>
          </p:cNvCxnSpPr>
          <p:nvPr/>
        </p:nvCxnSpPr>
        <p:spPr>
          <a:xfrm flipH="1">
            <a:off x="1014063" y="4999731"/>
            <a:ext cx="442500" cy="211539"/>
          </a:xfrm>
          <a:prstGeom prst="straightConnector1">
            <a:avLst/>
          </a:prstGeom>
          <a:ln w="381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9" name="Conexão Reta Unidirecional 48">
            <a:extLst>
              <a:ext uri="{FF2B5EF4-FFF2-40B4-BE49-F238E27FC236}">
                <a16:creationId xmlns:a16="http://schemas.microsoft.com/office/drawing/2014/main" id="{08F69F0E-FFBB-7747-99D3-F75D3D3489E2}"/>
              </a:ext>
            </a:extLst>
          </p:cNvPr>
          <p:cNvCxnSpPr>
            <a:cxnSpLocks/>
            <a:stCxn id="19" idx="2"/>
            <a:endCxn id="31" idx="0"/>
          </p:cNvCxnSpPr>
          <p:nvPr/>
        </p:nvCxnSpPr>
        <p:spPr>
          <a:xfrm>
            <a:off x="1456563" y="4999731"/>
            <a:ext cx="443320" cy="225826"/>
          </a:xfrm>
          <a:prstGeom prst="straightConnector1">
            <a:avLst/>
          </a:prstGeom>
          <a:ln w="381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2" name="Conexão Reta Unidirecional 51">
            <a:extLst>
              <a:ext uri="{FF2B5EF4-FFF2-40B4-BE49-F238E27FC236}">
                <a16:creationId xmlns:a16="http://schemas.microsoft.com/office/drawing/2014/main" id="{DCEADF93-DB09-B64E-97F6-A8B732AA237E}"/>
              </a:ext>
            </a:extLst>
          </p:cNvPr>
          <p:cNvCxnSpPr>
            <a:cxnSpLocks/>
            <a:stCxn id="26" idx="2"/>
            <a:endCxn id="37" idx="0"/>
          </p:cNvCxnSpPr>
          <p:nvPr/>
        </p:nvCxnSpPr>
        <p:spPr>
          <a:xfrm flipH="1">
            <a:off x="5031875" y="3721632"/>
            <a:ext cx="430448" cy="1090241"/>
          </a:xfrm>
          <a:prstGeom prst="straightConnector1">
            <a:avLst/>
          </a:prstGeom>
          <a:ln w="381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0" name="Conexão Reta Unidirecional 59">
            <a:extLst>
              <a:ext uri="{FF2B5EF4-FFF2-40B4-BE49-F238E27FC236}">
                <a16:creationId xmlns:a16="http://schemas.microsoft.com/office/drawing/2014/main" id="{BFAF7D81-0656-5D43-B199-B3EAE92F3718}"/>
              </a:ext>
            </a:extLst>
          </p:cNvPr>
          <p:cNvCxnSpPr>
            <a:cxnSpLocks/>
            <a:stCxn id="27" idx="2"/>
          </p:cNvCxnSpPr>
          <p:nvPr/>
        </p:nvCxnSpPr>
        <p:spPr>
          <a:xfrm>
            <a:off x="7321298" y="3721631"/>
            <a:ext cx="1244" cy="393663"/>
          </a:xfrm>
          <a:prstGeom prst="straightConnector1">
            <a:avLst/>
          </a:prstGeom>
          <a:ln w="381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8" name="Conexão Reta Unidirecional 67">
            <a:extLst>
              <a:ext uri="{FF2B5EF4-FFF2-40B4-BE49-F238E27FC236}">
                <a16:creationId xmlns:a16="http://schemas.microsoft.com/office/drawing/2014/main" id="{69EBB837-45DF-3847-8E67-7B3D0646D055}"/>
              </a:ext>
            </a:extLst>
          </p:cNvPr>
          <p:cNvCxnSpPr>
            <a:cxnSpLocks/>
            <a:stCxn id="23" idx="1"/>
            <a:endCxn id="67" idx="3"/>
          </p:cNvCxnSpPr>
          <p:nvPr/>
        </p:nvCxnSpPr>
        <p:spPr>
          <a:xfrm flipH="1" flipV="1">
            <a:off x="2222449" y="2736367"/>
            <a:ext cx="907918" cy="549136"/>
          </a:xfrm>
          <a:prstGeom prst="straightConnector1">
            <a:avLst/>
          </a:prstGeom>
          <a:ln w="381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71" name="Imagem 70">
            <a:extLst>
              <a:ext uri="{FF2B5EF4-FFF2-40B4-BE49-F238E27FC236}">
                <a16:creationId xmlns:a16="http://schemas.microsoft.com/office/drawing/2014/main" id="{206D132D-EA28-304A-9096-5CB1067979F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33472" y="4726280"/>
            <a:ext cx="883365" cy="883365"/>
          </a:xfrm>
          <a:prstGeom prst="rect">
            <a:avLst/>
          </a:prstGeom>
        </p:spPr>
      </p:pic>
      <p:pic>
        <p:nvPicPr>
          <p:cNvPr id="72" name="Imagem 71">
            <a:extLst>
              <a:ext uri="{FF2B5EF4-FFF2-40B4-BE49-F238E27FC236}">
                <a16:creationId xmlns:a16="http://schemas.microsoft.com/office/drawing/2014/main" id="{C6F6EFB3-82FF-1249-A02E-03FBC2B91D1B}"/>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5451257" y="4078393"/>
            <a:ext cx="885001" cy="885001"/>
          </a:xfrm>
          <a:prstGeom prst="rect">
            <a:avLst/>
          </a:prstGeom>
        </p:spPr>
      </p:pic>
      <p:cxnSp>
        <p:nvCxnSpPr>
          <p:cNvPr id="75" name="Conexão Reta Unidirecional 74">
            <a:extLst>
              <a:ext uri="{FF2B5EF4-FFF2-40B4-BE49-F238E27FC236}">
                <a16:creationId xmlns:a16="http://schemas.microsoft.com/office/drawing/2014/main" id="{B1004249-1DEA-AF49-B833-FD9886ED9F7E}"/>
              </a:ext>
            </a:extLst>
          </p:cNvPr>
          <p:cNvCxnSpPr>
            <a:cxnSpLocks/>
            <a:stCxn id="26" idx="2"/>
            <a:endCxn id="72" idx="0"/>
          </p:cNvCxnSpPr>
          <p:nvPr/>
        </p:nvCxnSpPr>
        <p:spPr>
          <a:xfrm>
            <a:off x="5462323" y="3721632"/>
            <a:ext cx="431435" cy="356761"/>
          </a:xfrm>
          <a:prstGeom prst="straightConnector1">
            <a:avLst/>
          </a:prstGeom>
          <a:ln w="381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0" name="Retângulo 79">
            <a:extLst>
              <a:ext uri="{FF2B5EF4-FFF2-40B4-BE49-F238E27FC236}">
                <a16:creationId xmlns:a16="http://schemas.microsoft.com/office/drawing/2014/main" id="{65C6B41C-644A-454E-B793-4F742AD9D2BB}"/>
              </a:ext>
            </a:extLst>
          </p:cNvPr>
          <p:cNvSpPr/>
          <p:nvPr/>
        </p:nvSpPr>
        <p:spPr>
          <a:xfrm>
            <a:off x="6649639" y="2645602"/>
            <a:ext cx="1362902" cy="706903"/>
          </a:xfrm>
          <a:prstGeom prst="rect">
            <a:avLst/>
          </a:prstGeom>
          <a:noFill/>
        </p:spPr>
        <p:txBody>
          <a:bodyPr wrap="none" lIns="91440" tIns="45720" rIns="91440" bIns="45720">
            <a:prstTxWarp prst="textArchUp">
              <a:avLst>
                <a:gd name="adj" fmla="val 10204184"/>
              </a:avLst>
            </a:prstTxWarp>
            <a:spAutoFit/>
          </a:bodyPr>
          <a:lstStyle/>
          <a:p>
            <a:pPr algn="ctr"/>
            <a:r>
              <a:rPr lang="pt-PT" sz="1600" dirty="0" err="1">
                <a:ln w="0"/>
                <a:effectLst>
                  <a:outerShdw blurRad="38100" dist="19050" dir="2700000" algn="tl" rotWithShape="0">
                    <a:schemeClr val="dk1">
                      <a:alpha val="40000"/>
                    </a:schemeClr>
                  </a:outerShdw>
                </a:effectLst>
              </a:rPr>
              <a:t>Security</a:t>
            </a:r>
            <a:endParaRPr lang="pt-PT" sz="1600" dirty="0">
              <a:ln w="0"/>
              <a:effectLst>
                <a:outerShdw blurRad="38100" dist="19050" dir="2700000" algn="tl" rotWithShape="0">
                  <a:schemeClr val="dk1">
                    <a:alpha val="40000"/>
                  </a:schemeClr>
                </a:outerShdw>
              </a:effectLst>
            </a:endParaRPr>
          </a:p>
        </p:txBody>
      </p:sp>
      <p:sp>
        <p:nvSpPr>
          <p:cNvPr id="81" name="Retângulo 80">
            <a:extLst>
              <a:ext uri="{FF2B5EF4-FFF2-40B4-BE49-F238E27FC236}">
                <a16:creationId xmlns:a16="http://schemas.microsoft.com/office/drawing/2014/main" id="{A9254025-45FB-6B43-A445-172D11E0D7F7}"/>
              </a:ext>
            </a:extLst>
          </p:cNvPr>
          <p:cNvSpPr/>
          <p:nvPr/>
        </p:nvSpPr>
        <p:spPr>
          <a:xfrm>
            <a:off x="4283554" y="1425983"/>
            <a:ext cx="1362902" cy="706903"/>
          </a:xfrm>
          <a:prstGeom prst="rect">
            <a:avLst/>
          </a:prstGeom>
          <a:noFill/>
        </p:spPr>
        <p:txBody>
          <a:bodyPr wrap="none" lIns="91440" tIns="45720" rIns="91440" bIns="45720">
            <a:prstTxWarp prst="textArchUp">
              <a:avLst>
                <a:gd name="adj" fmla="val 11063651"/>
              </a:avLst>
            </a:prstTxWarp>
            <a:spAutoFit/>
          </a:bodyPr>
          <a:lstStyle/>
          <a:p>
            <a:pPr algn="ctr"/>
            <a:r>
              <a:rPr lang="pt-PT" sz="1600" dirty="0" err="1">
                <a:ln w="0"/>
                <a:effectLst>
                  <a:outerShdw blurRad="38100" dist="19050" dir="2700000" algn="tl" rotWithShape="0">
                    <a:schemeClr val="dk1">
                      <a:alpha val="40000"/>
                    </a:schemeClr>
                  </a:outerShdw>
                </a:effectLst>
              </a:rPr>
              <a:t>Incident</a:t>
            </a:r>
            <a:r>
              <a:rPr lang="pt-PT" sz="1600" dirty="0">
                <a:ln w="0"/>
                <a:effectLst>
                  <a:outerShdw blurRad="38100" dist="19050" dir="2700000" algn="tl" rotWithShape="0">
                    <a:schemeClr val="dk1">
                      <a:alpha val="40000"/>
                    </a:schemeClr>
                  </a:outerShdw>
                </a:effectLst>
              </a:rPr>
              <a:t> </a:t>
            </a:r>
            <a:r>
              <a:rPr lang="pt-PT" sz="1600" dirty="0" err="1">
                <a:ln w="0"/>
                <a:effectLst>
                  <a:outerShdw blurRad="38100" dist="19050" dir="2700000" algn="tl" rotWithShape="0">
                    <a:schemeClr val="dk1">
                      <a:alpha val="40000"/>
                    </a:schemeClr>
                  </a:outerShdw>
                </a:effectLst>
              </a:rPr>
              <a:t>Commander</a:t>
            </a:r>
            <a:endParaRPr lang="pt-PT" sz="1600" dirty="0">
              <a:ln w="0"/>
              <a:effectLst>
                <a:outerShdw blurRad="38100" dist="19050" dir="2700000" algn="tl" rotWithShape="0">
                  <a:schemeClr val="dk1">
                    <a:alpha val="40000"/>
                  </a:schemeClr>
                </a:outerShdw>
              </a:effectLst>
            </a:endParaRPr>
          </a:p>
        </p:txBody>
      </p:sp>
      <p:grpSp>
        <p:nvGrpSpPr>
          <p:cNvPr id="5" name="Agrupar 4">
            <a:extLst>
              <a:ext uri="{FF2B5EF4-FFF2-40B4-BE49-F238E27FC236}">
                <a16:creationId xmlns:a16="http://schemas.microsoft.com/office/drawing/2014/main" id="{14D29A43-FA4D-544A-88F9-95F9F33C90CD}"/>
              </a:ext>
            </a:extLst>
          </p:cNvPr>
          <p:cNvGrpSpPr/>
          <p:nvPr/>
        </p:nvGrpSpPr>
        <p:grpSpPr>
          <a:xfrm>
            <a:off x="1076161" y="2137044"/>
            <a:ext cx="1362902" cy="1041823"/>
            <a:chOff x="763011" y="2362512"/>
            <a:chExt cx="1362902" cy="1041823"/>
          </a:xfrm>
        </p:grpSpPr>
        <p:pic>
          <p:nvPicPr>
            <p:cNvPr id="67" name="Imagem 66">
              <a:extLst>
                <a:ext uri="{FF2B5EF4-FFF2-40B4-BE49-F238E27FC236}">
                  <a16:creationId xmlns:a16="http://schemas.microsoft.com/office/drawing/2014/main" id="{5F4EA3F5-1038-644F-A507-675B8530A07F}"/>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1024298" y="2519334"/>
              <a:ext cx="885001" cy="885001"/>
            </a:xfrm>
            <a:prstGeom prst="rect">
              <a:avLst/>
            </a:prstGeom>
          </p:spPr>
        </p:pic>
        <p:sp>
          <p:nvSpPr>
            <p:cNvPr id="82" name="Retângulo 81">
              <a:extLst>
                <a:ext uri="{FF2B5EF4-FFF2-40B4-BE49-F238E27FC236}">
                  <a16:creationId xmlns:a16="http://schemas.microsoft.com/office/drawing/2014/main" id="{DB4F275A-4CAF-C14A-94F1-115FA9B8724C}"/>
                </a:ext>
              </a:extLst>
            </p:cNvPr>
            <p:cNvSpPr/>
            <p:nvPr/>
          </p:nvSpPr>
          <p:spPr>
            <a:xfrm>
              <a:off x="763011" y="2362512"/>
              <a:ext cx="1362902" cy="706903"/>
            </a:xfrm>
            <a:prstGeom prst="rect">
              <a:avLst/>
            </a:prstGeom>
            <a:noFill/>
          </p:spPr>
          <p:txBody>
            <a:bodyPr wrap="none" lIns="91440" tIns="45720" rIns="91440" bIns="45720">
              <a:prstTxWarp prst="textArchUp">
                <a:avLst>
                  <a:gd name="adj" fmla="val 11063651"/>
                </a:avLst>
              </a:prstTxWarp>
              <a:spAutoFit/>
            </a:bodyPr>
            <a:lstStyle/>
            <a:p>
              <a:pPr algn="ctr"/>
              <a:r>
                <a:rPr lang="pt-PT" sz="1600" dirty="0" err="1">
                  <a:ln w="0"/>
                  <a:effectLst>
                    <a:outerShdw blurRad="38100" dist="19050" dir="2700000" algn="tl" rotWithShape="0">
                      <a:schemeClr val="dk1">
                        <a:alpha val="40000"/>
                      </a:schemeClr>
                    </a:outerShdw>
                  </a:effectLst>
                </a:rPr>
                <a:t>Triage</a:t>
              </a:r>
              <a:endParaRPr lang="pt-PT" sz="1600" dirty="0">
                <a:ln w="0"/>
                <a:effectLst>
                  <a:outerShdw blurRad="38100" dist="19050" dir="2700000" algn="tl" rotWithShape="0">
                    <a:schemeClr val="dk1">
                      <a:alpha val="40000"/>
                    </a:schemeClr>
                  </a:outerShdw>
                </a:effectLst>
              </a:endParaRPr>
            </a:p>
          </p:txBody>
        </p:sp>
      </p:grpSp>
      <p:sp>
        <p:nvSpPr>
          <p:cNvPr id="83" name="Retângulo 82">
            <a:extLst>
              <a:ext uri="{FF2B5EF4-FFF2-40B4-BE49-F238E27FC236}">
                <a16:creationId xmlns:a16="http://schemas.microsoft.com/office/drawing/2014/main" id="{1C4E097C-6CEA-7349-BE4A-A46BBC64924C}"/>
              </a:ext>
            </a:extLst>
          </p:cNvPr>
          <p:cNvSpPr/>
          <p:nvPr/>
        </p:nvSpPr>
        <p:spPr>
          <a:xfrm>
            <a:off x="815251" y="3913345"/>
            <a:ext cx="1362902" cy="706903"/>
          </a:xfrm>
          <a:prstGeom prst="rect">
            <a:avLst/>
          </a:prstGeom>
          <a:noFill/>
        </p:spPr>
        <p:txBody>
          <a:bodyPr wrap="none" lIns="91440" tIns="45720" rIns="91440" bIns="45720">
            <a:prstTxWarp prst="textArchUp">
              <a:avLst>
                <a:gd name="adj" fmla="val 11063651"/>
              </a:avLst>
            </a:prstTxWarp>
            <a:spAutoFit/>
          </a:bodyPr>
          <a:lstStyle/>
          <a:p>
            <a:pPr algn="ctr"/>
            <a:r>
              <a:rPr lang="pt-PT" sz="1600" dirty="0">
                <a:ln w="0"/>
                <a:effectLst>
                  <a:outerShdw blurRad="38100" dist="19050" dir="2700000" algn="tl" rotWithShape="0">
                    <a:schemeClr val="dk1">
                      <a:alpha val="40000"/>
                    </a:schemeClr>
                  </a:outerShdw>
                </a:effectLst>
              </a:rPr>
              <a:t>Green Zone</a:t>
            </a:r>
          </a:p>
        </p:txBody>
      </p:sp>
      <p:sp>
        <p:nvSpPr>
          <p:cNvPr id="84" name="Retângulo 83">
            <a:extLst>
              <a:ext uri="{FF2B5EF4-FFF2-40B4-BE49-F238E27FC236}">
                <a16:creationId xmlns:a16="http://schemas.microsoft.com/office/drawing/2014/main" id="{A62B3468-FA5A-E840-9EB2-85C3EC6111F6}"/>
              </a:ext>
            </a:extLst>
          </p:cNvPr>
          <p:cNvSpPr/>
          <p:nvPr/>
        </p:nvSpPr>
        <p:spPr>
          <a:xfrm>
            <a:off x="2867080" y="2686930"/>
            <a:ext cx="1362902" cy="706903"/>
          </a:xfrm>
          <a:prstGeom prst="rect">
            <a:avLst/>
          </a:prstGeom>
          <a:noFill/>
        </p:spPr>
        <p:txBody>
          <a:bodyPr wrap="none" lIns="91440" tIns="45720" rIns="91440" bIns="45720">
            <a:prstTxWarp prst="textArchUp">
              <a:avLst>
                <a:gd name="adj" fmla="val 11063651"/>
              </a:avLst>
            </a:prstTxWarp>
            <a:spAutoFit/>
          </a:bodyPr>
          <a:lstStyle/>
          <a:p>
            <a:pPr algn="ctr"/>
            <a:r>
              <a:rPr lang="pt-PT" sz="1600" dirty="0" err="1">
                <a:ln w="0"/>
                <a:effectLst>
                  <a:outerShdw blurRad="38100" dist="19050" dir="2700000" algn="tl" rotWithShape="0">
                    <a:schemeClr val="dk1">
                      <a:alpha val="40000"/>
                    </a:schemeClr>
                  </a:outerShdw>
                </a:effectLst>
              </a:rPr>
              <a:t>Clinical</a:t>
            </a:r>
            <a:r>
              <a:rPr lang="pt-PT" sz="1600" dirty="0">
                <a:ln w="0"/>
                <a:effectLst>
                  <a:outerShdw blurRad="38100" dist="19050" dir="2700000" algn="tl" rotWithShape="0">
                    <a:schemeClr val="dk1">
                      <a:alpha val="40000"/>
                    </a:schemeClr>
                  </a:outerShdw>
                </a:effectLst>
              </a:rPr>
              <a:t> Lead</a:t>
            </a:r>
          </a:p>
        </p:txBody>
      </p:sp>
      <p:sp>
        <p:nvSpPr>
          <p:cNvPr id="85" name="Retângulo 84">
            <a:extLst>
              <a:ext uri="{FF2B5EF4-FFF2-40B4-BE49-F238E27FC236}">
                <a16:creationId xmlns:a16="http://schemas.microsoft.com/office/drawing/2014/main" id="{BD5DB0E1-DFEE-F945-914E-0D52D17F249D}"/>
              </a:ext>
            </a:extLst>
          </p:cNvPr>
          <p:cNvSpPr/>
          <p:nvPr/>
        </p:nvSpPr>
        <p:spPr>
          <a:xfrm>
            <a:off x="4735847" y="2704179"/>
            <a:ext cx="1362902" cy="706903"/>
          </a:xfrm>
          <a:prstGeom prst="rect">
            <a:avLst/>
          </a:prstGeom>
          <a:noFill/>
        </p:spPr>
        <p:txBody>
          <a:bodyPr wrap="none" lIns="91440" tIns="45720" rIns="91440" bIns="45720">
            <a:prstTxWarp prst="textArchUp">
              <a:avLst>
                <a:gd name="adj" fmla="val 11063651"/>
              </a:avLst>
            </a:prstTxWarp>
            <a:spAutoFit/>
          </a:bodyPr>
          <a:lstStyle/>
          <a:p>
            <a:pPr algn="ctr"/>
            <a:r>
              <a:rPr lang="pt-PT" sz="1600" dirty="0" err="1">
                <a:ln w="0"/>
                <a:effectLst>
                  <a:outerShdw blurRad="38100" dist="19050" dir="2700000" algn="tl" rotWithShape="0">
                    <a:schemeClr val="dk1">
                      <a:alpha val="40000"/>
                    </a:schemeClr>
                  </a:outerShdw>
                </a:effectLst>
              </a:rPr>
              <a:t>Resource</a:t>
            </a:r>
            <a:r>
              <a:rPr lang="pt-PT" sz="1600" dirty="0">
                <a:ln w="0"/>
                <a:effectLst>
                  <a:outerShdw blurRad="38100" dist="19050" dir="2700000" algn="tl" rotWithShape="0">
                    <a:schemeClr val="dk1">
                      <a:alpha val="40000"/>
                    </a:schemeClr>
                  </a:outerShdw>
                </a:effectLst>
              </a:rPr>
              <a:t> Lead</a:t>
            </a:r>
          </a:p>
        </p:txBody>
      </p:sp>
      <p:pic>
        <p:nvPicPr>
          <p:cNvPr id="44" name="Imagem 43">
            <a:extLst>
              <a:ext uri="{FF2B5EF4-FFF2-40B4-BE49-F238E27FC236}">
                <a16:creationId xmlns:a16="http://schemas.microsoft.com/office/drawing/2014/main" id="{2638F4C5-D04B-9447-BB02-0C89E649DD9D}"/>
              </a:ext>
            </a:extLst>
          </p:cNvPr>
          <p:cNvPicPr>
            <a:picLocks noChangeAspect="1"/>
          </p:cNvPicPr>
          <p:nvPr/>
        </p:nvPicPr>
        <p:blipFill>
          <a:blip r:embed="rId13"/>
          <a:stretch>
            <a:fillRect/>
          </a:stretch>
        </p:blipFill>
        <p:spPr>
          <a:xfrm rot="20657490">
            <a:off x="5063381" y="607890"/>
            <a:ext cx="4443126" cy="1001758"/>
          </a:xfrm>
          <a:prstGeom prst="rect">
            <a:avLst/>
          </a:prstGeom>
        </p:spPr>
      </p:pic>
      <p:pic>
        <p:nvPicPr>
          <p:cNvPr id="47" name="Imagem 46">
            <a:extLst>
              <a:ext uri="{FF2B5EF4-FFF2-40B4-BE49-F238E27FC236}">
                <a16:creationId xmlns:a16="http://schemas.microsoft.com/office/drawing/2014/main" id="{12A95410-9318-BF48-8344-AD295171CBF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61732" y="1963088"/>
            <a:ext cx="885001" cy="885001"/>
          </a:xfrm>
          <a:prstGeom prst="rect">
            <a:avLst/>
          </a:prstGeom>
        </p:spPr>
      </p:pic>
      <p:pic>
        <p:nvPicPr>
          <p:cNvPr id="45" name="Imagem 44">
            <a:extLst>
              <a:ext uri="{FF2B5EF4-FFF2-40B4-BE49-F238E27FC236}">
                <a16:creationId xmlns:a16="http://schemas.microsoft.com/office/drawing/2014/main" id="{A3685A39-4F3D-2C42-9700-D3BC5B0398CF}"/>
              </a:ext>
            </a:extLst>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727989" y="2632233"/>
            <a:ext cx="883365" cy="883365"/>
          </a:xfrm>
          <a:prstGeom prst="rect">
            <a:avLst/>
          </a:prstGeom>
        </p:spPr>
      </p:pic>
      <p:pic>
        <p:nvPicPr>
          <p:cNvPr id="51" name="Imagem 50">
            <a:extLst>
              <a:ext uri="{FF2B5EF4-FFF2-40B4-BE49-F238E27FC236}">
                <a16:creationId xmlns:a16="http://schemas.microsoft.com/office/drawing/2014/main" id="{AE033FB5-5FF2-5244-9AAF-1053909F80C7}"/>
              </a:ext>
            </a:extLst>
          </p:cNvPr>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5023186" y="5418802"/>
            <a:ext cx="885001" cy="885001"/>
          </a:xfrm>
          <a:prstGeom prst="rect">
            <a:avLst/>
          </a:prstGeom>
        </p:spPr>
      </p:pic>
      <p:pic>
        <p:nvPicPr>
          <p:cNvPr id="48" name="Imagem 47">
            <a:extLst>
              <a:ext uri="{FF2B5EF4-FFF2-40B4-BE49-F238E27FC236}">
                <a16:creationId xmlns:a16="http://schemas.microsoft.com/office/drawing/2014/main" id="{A0608990-619B-1A4D-BF18-C4AC8D441294}"/>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6878797" y="4118800"/>
            <a:ext cx="885001" cy="885001"/>
          </a:xfrm>
          <a:prstGeom prst="rect">
            <a:avLst/>
          </a:prstGeom>
        </p:spPr>
      </p:pic>
      <p:pic>
        <p:nvPicPr>
          <p:cNvPr id="50" name="Imagem 49">
            <a:extLst>
              <a:ext uri="{FF2B5EF4-FFF2-40B4-BE49-F238E27FC236}">
                <a16:creationId xmlns:a16="http://schemas.microsoft.com/office/drawing/2014/main" id="{1374515D-DDC4-4C4F-B936-198931C7DA2F}"/>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8710636" y="4114729"/>
            <a:ext cx="885001" cy="885001"/>
          </a:xfrm>
          <a:prstGeom prst="rect">
            <a:avLst/>
          </a:prstGeom>
        </p:spPr>
      </p:pic>
      <p:pic>
        <p:nvPicPr>
          <p:cNvPr id="53" name="Imagem 52">
            <a:extLst>
              <a:ext uri="{FF2B5EF4-FFF2-40B4-BE49-F238E27FC236}">
                <a16:creationId xmlns:a16="http://schemas.microsoft.com/office/drawing/2014/main" id="{76D1F7D6-5819-CA4F-8D73-BE28752FD05F}"/>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7781639" y="4116863"/>
            <a:ext cx="885001" cy="885001"/>
          </a:xfrm>
          <a:prstGeom prst="rect">
            <a:avLst/>
          </a:prstGeom>
        </p:spPr>
      </p:pic>
      <p:cxnSp>
        <p:nvCxnSpPr>
          <p:cNvPr id="55" name="Conexão Reta Unidirecional 54">
            <a:extLst>
              <a:ext uri="{FF2B5EF4-FFF2-40B4-BE49-F238E27FC236}">
                <a16:creationId xmlns:a16="http://schemas.microsoft.com/office/drawing/2014/main" id="{A585E8CE-EC84-6946-8275-58AFB79EAF67}"/>
              </a:ext>
            </a:extLst>
          </p:cNvPr>
          <p:cNvCxnSpPr>
            <a:cxnSpLocks/>
            <a:stCxn id="26" idx="1"/>
            <a:endCxn id="23" idx="3"/>
          </p:cNvCxnSpPr>
          <p:nvPr/>
        </p:nvCxnSpPr>
        <p:spPr>
          <a:xfrm flipH="1">
            <a:off x="4015368" y="3279132"/>
            <a:ext cx="1004454" cy="6371"/>
          </a:xfrm>
          <a:prstGeom prst="straightConnector1">
            <a:avLst/>
          </a:prstGeom>
          <a:ln w="381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15317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Imagem 50">
            <a:extLst>
              <a:ext uri="{FF2B5EF4-FFF2-40B4-BE49-F238E27FC236}">
                <a16:creationId xmlns:a16="http://schemas.microsoft.com/office/drawing/2014/main" id="{ED26E0F6-7654-EB47-83D0-2487ABD2EEAF}"/>
              </a:ext>
            </a:extLst>
          </p:cNvPr>
          <p:cNvPicPr>
            <a:picLocks noChangeAspect="1"/>
          </p:cNvPicPr>
          <p:nvPr/>
        </p:nvPicPr>
        <p:blipFill>
          <a:blip r:embed="rId2">
            <a:alphaModFix amt="20000"/>
          </a:blip>
          <a:stretch>
            <a:fillRect/>
          </a:stretch>
        </p:blipFill>
        <p:spPr>
          <a:xfrm rot="20219414" flipV="1">
            <a:off x="3921357" y="1544175"/>
            <a:ext cx="6344877" cy="2439618"/>
          </a:xfrm>
          <a:prstGeom prst="rect">
            <a:avLst/>
          </a:prstGeom>
        </p:spPr>
      </p:pic>
      <p:sp>
        <p:nvSpPr>
          <p:cNvPr id="6" name="Marcador de Posição do Número do Diapositivo 5">
            <a:extLst>
              <a:ext uri="{FF2B5EF4-FFF2-40B4-BE49-F238E27FC236}">
                <a16:creationId xmlns:a16="http://schemas.microsoft.com/office/drawing/2014/main" id="{D708FD58-DBCD-9A43-95A7-8F213F51AC82}"/>
              </a:ext>
            </a:extLst>
          </p:cNvPr>
          <p:cNvSpPr>
            <a:spLocks noGrp="1"/>
          </p:cNvSpPr>
          <p:nvPr>
            <p:ph type="sldNum" sz="quarter" idx="16"/>
          </p:nvPr>
        </p:nvSpPr>
        <p:spPr/>
        <p:txBody>
          <a:bodyPr/>
          <a:lstStyle/>
          <a:p>
            <a:fld id="{A74CE0EA-F3B5-4684-BA10-C594598FDB9C}" type="slidenum">
              <a:rPr lang="en-GB" noProof="0" smtClean="0"/>
              <a:pPr/>
              <a:t>14</a:t>
            </a:fld>
            <a:endParaRPr lang="en-GB" noProof="0" dirty="0"/>
          </a:p>
        </p:txBody>
      </p:sp>
      <p:sp>
        <p:nvSpPr>
          <p:cNvPr id="8" name="Título 7">
            <a:extLst>
              <a:ext uri="{FF2B5EF4-FFF2-40B4-BE49-F238E27FC236}">
                <a16:creationId xmlns:a16="http://schemas.microsoft.com/office/drawing/2014/main" id="{EC03B4E9-3780-A34A-9F27-2E5D46B6951C}"/>
              </a:ext>
            </a:extLst>
          </p:cNvPr>
          <p:cNvSpPr>
            <a:spLocks noGrp="1"/>
          </p:cNvSpPr>
          <p:nvPr>
            <p:ph type="title"/>
          </p:nvPr>
        </p:nvSpPr>
        <p:spPr/>
        <p:txBody>
          <a:bodyPr/>
          <a:lstStyle/>
          <a:p>
            <a:r>
              <a:rPr lang="en-GB" b="1" dirty="0">
                <a:solidFill>
                  <a:schemeClr val="accent1">
                    <a:lumMod val="75000"/>
                  </a:schemeClr>
                </a:solidFill>
              </a:rPr>
              <a:t>Internal communication</a:t>
            </a:r>
          </a:p>
        </p:txBody>
      </p:sp>
      <p:sp>
        <p:nvSpPr>
          <p:cNvPr id="2" name="Retângulo Arredondado 1">
            <a:extLst>
              <a:ext uri="{FF2B5EF4-FFF2-40B4-BE49-F238E27FC236}">
                <a16:creationId xmlns:a16="http://schemas.microsoft.com/office/drawing/2014/main" id="{200E29FA-AE66-9D41-B2AD-ADD9B9F76247}"/>
              </a:ext>
            </a:extLst>
          </p:cNvPr>
          <p:cNvSpPr/>
          <p:nvPr/>
        </p:nvSpPr>
        <p:spPr>
          <a:xfrm>
            <a:off x="10282701" y="807233"/>
            <a:ext cx="1224406" cy="122440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400" b="1" dirty="0">
                <a:solidFill>
                  <a:prstClr val="white"/>
                </a:solidFill>
                <a:latin typeface="Roboto" panose="02000000000000000000" pitchFamily="2" charset="0"/>
              </a:rPr>
              <a:t>Hospital Incident Command Team</a:t>
            </a:r>
          </a:p>
        </p:txBody>
      </p:sp>
      <p:sp>
        <p:nvSpPr>
          <p:cNvPr id="45" name="Retângulo Arredondado 44">
            <a:extLst>
              <a:ext uri="{FF2B5EF4-FFF2-40B4-BE49-F238E27FC236}">
                <a16:creationId xmlns:a16="http://schemas.microsoft.com/office/drawing/2014/main" id="{61B98E9E-1EE0-9D45-BF70-AE85084D4753}"/>
              </a:ext>
            </a:extLst>
          </p:cNvPr>
          <p:cNvSpPr/>
          <p:nvPr/>
        </p:nvSpPr>
        <p:spPr>
          <a:xfrm>
            <a:off x="10282701" y="2163738"/>
            <a:ext cx="1224406" cy="122440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rPr>
              <a:t>ICU</a:t>
            </a:r>
          </a:p>
        </p:txBody>
      </p:sp>
      <p:sp>
        <p:nvSpPr>
          <p:cNvPr id="47" name="Retângulo Arredondado 46">
            <a:extLst>
              <a:ext uri="{FF2B5EF4-FFF2-40B4-BE49-F238E27FC236}">
                <a16:creationId xmlns:a16="http://schemas.microsoft.com/office/drawing/2014/main" id="{97CBBED6-A643-5440-9104-39735EAE69A9}"/>
              </a:ext>
            </a:extLst>
          </p:cNvPr>
          <p:cNvSpPr/>
          <p:nvPr/>
        </p:nvSpPr>
        <p:spPr>
          <a:xfrm>
            <a:off x="10282701" y="3520243"/>
            <a:ext cx="1224406" cy="122440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rPr>
              <a:t>WARDS</a:t>
            </a:r>
          </a:p>
        </p:txBody>
      </p:sp>
      <p:sp>
        <p:nvSpPr>
          <p:cNvPr id="48" name="Retângulo Arredondado 47">
            <a:extLst>
              <a:ext uri="{FF2B5EF4-FFF2-40B4-BE49-F238E27FC236}">
                <a16:creationId xmlns:a16="http://schemas.microsoft.com/office/drawing/2014/main" id="{378F2605-3523-2345-B4B1-B6AED5B7D705}"/>
              </a:ext>
            </a:extLst>
          </p:cNvPr>
          <p:cNvSpPr/>
          <p:nvPr/>
        </p:nvSpPr>
        <p:spPr>
          <a:xfrm>
            <a:off x="10282701" y="4876748"/>
            <a:ext cx="1224406" cy="122440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Roboto" panose="02000000000000000000" pitchFamily="2" charset="0"/>
              </a:rPr>
              <a:t>Operating Rooms</a:t>
            </a:r>
          </a:p>
        </p:txBody>
      </p:sp>
      <p:sp>
        <p:nvSpPr>
          <p:cNvPr id="52" name="Oval 51">
            <a:extLst>
              <a:ext uri="{FF2B5EF4-FFF2-40B4-BE49-F238E27FC236}">
                <a16:creationId xmlns:a16="http://schemas.microsoft.com/office/drawing/2014/main" id="{47F7E365-92A8-3443-BA61-708A61C38789}"/>
              </a:ext>
            </a:extLst>
          </p:cNvPr>
          <p:cNvSpPr/>
          <p:nvPr/>
        </p:nvSpPr>
        <p:spPr>
          <a:xfrm>
            <a:off x="2596190" y="3561764"/>
            <a:ext cx="1953535" cy="1953535"/>
          </a:xfrm>
          <a:prstGeom prst="ellipse">
            <a:avLst/>
          </a:prstGeom>
          <a:solidFill>
            <a:srgbClr val="D20004">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a:extLst>
              <a:ext uri="{FF2B5EF4-FFF2-40B4-BE49-F238E27FC236}">
                <a16:creationId xmlns:a16="http://schemas.microsoft.com/office/drawing/2014/main" id="{80227F0C-5C60-B340-8C5B-A43A7896F756}"/>
              </a:ext>
            </a:extLst>
          </p:cNvPr>
          <p:cNvSpPr/>
          <p:nvPr/>
        </p:nvSpPr>
        <p:spPr>
          <a:xfrm>
            <a:off x="183495" y="4036402"/>
            <a:ext cx="2514383" cy="2514383"/>
          </a:xfrm>
          <a:prstGeom prst="ellipse">
            <a:avLst/>
          </a:prstGeom>
          <a:solidFill>
            <a:srgbClr val="00B050">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Marcador de Posição do Texto 2">
            <a:extLst>
              <a:ext uri="{FF2B5EF4-FFF2-40B4-BE49-F238E27FC236}">
                <a16:creationId xmlns:a16="http://schemas.microsoft.com/office/drawing/2014/main" id="{77E6BB20-969C-5349-8AD7-BDE6BB79EC84}"/>
              </a:ext>
            </a:extLst>
          </p:cNvPr>
          <p:cNvSpPr txBox="1">
            <a:spLocks/>
          </p:cNvSpPr>
          <p:nvPr/>
        </p:nvSpPr>
        <p:spPr>
          <a:xfrm>
            <a:off x="480485" y="1188003"/>
            <a:ext cx="8160000" cy="288925"/>
          </a:xfrm>
          <a:prstGeom prst="rect">
            <a:avLst/>
          </a:prstGeom>
        </p:spPr>
        <p:txBody>
          <a:bodyPr>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latin typeface="Roboto" panose="02000000000000000000" pitchFamily="2" charset="0"/>
                <a:ea typeface="Roboto" panose="02000000000000000000" pitchFamily="2" charset="0"/>
              </a:rPr>
              <a:t>And backup communication systems!</a:t>
            </a:r>
          </a:p>
        </p:txBody>
      </p:sp>
      <p:grpSp>
        <p:nvGrpSpPr>
          <p:cNvPr id="55" name="Agrupar 54">
            <a:extLst>
              <a:ext uri="{FF2B5EF4-FFF2-40B4-BE49-F238E27FC236}">
                <a16:creationId xmlns:a16="http://schemas.microsoft.com/office/drawing/2014/main" id="{A9917F7B-9B3D-5341-A2A0-981A65DE327B}"/>
              </a:ext>
            </a:extLst>
          </p:cNvPr>
          <p:cNvGrpSpPr/>
          <p:nvPr/>
        </p:nvGrpSpPr>
        <p:grpSpPr>
          <a:xfrm>
            <a:off x="2687868" y="4107957"/>
            <a:ext cx="1770002" cy="891775"/>
            <a:chOff x="1251659" y="1765122"/>
            <a:chExt cx="1770002" cy="891775"/>
          </a:xfrm>
        </p:grpSpPr>
        <p:pic>
          <p:nvPicPr>
            <p:cNvPr id="56" name="Imagem 55">
              <a:extLst>
                <a:ext uri="{FF2B5EF4-FFF2-40B4-BE49-F238E27FC236}">
                  <a16:creationId xmlns:a16="http://schemas.microsoft.com/office/drawing/2014/main" id="{ABD2E199-662B-074D-B24D-D955CA206BB7}"/>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2136660" y="1765122"/>
              <a:ext cx="885001" cy="885001"/>
            </a:xfrm>
            <a:prstGeom prst="rect">
              <a:avLst/>
            </a:prstGeom>
          </p:spPr>
        </p:pic>
        <p:pic>
          <p:nvPicPr>
            <p:cNvPr id="57" name="Imagem 56">
              <a:extLst>
                <a:ext uri="{FF2B5EF4-FFF2-40B4-BE49-F238E27FC236}">
                  <a16:creationId xmlns:a16="http://schemas.microsoft.com/office/drawing/2014/main" id="{63A6729B-1EE9-A942-A682-090876AA490D}"/>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251659" y="1771896"/>
              <a:ext cx="885001" cy="885001"/>
            </a:xfrm>
            <a:prstGeom prst="rect">
              <a:avLst/>
            </a:prstGeom>
          </p:spPr>
        </p:pic>
      </p:grpSp>
      <p:grpSp>
        <p:nvGrpSpPr>
          <p:cNvPr id="58" name="Agrupar 57">
            <a:extLst>
              <a:ext uri="{FF2B5EF4-FFF2-40B4-BE49-F238E27FC236}">
                <a16:creationId xmlns:a16="http://schemas.microsoft.com/office/drawing/2014/main" id="{A8949EA7-E6A0-E648-A0A9-02E617CD6E82}"/>
              </a:ext>
            </a:extLst>
          </p:cNvPr>
          <p:cNvGrpSpPr/>
          <p:nvPr/>
        </p:nvGrpSpPr>
        <p:grpSpPr>
          <a:xfrm>
            <a:off x="571562" y="5211270"/>
            <a:ext cx="1770003" cy="898470"/>
            <a:chOff x="1251658" y="2723304"/>
            <a:chExt cx="1770003" cy="898470"/>
          </a:xfrm>
        </p:grpSpPr>
        <p:pic>
          <p:nvPicPr>
            <p:cNvPr id="59" name="Imagem 58">
              <a:extLst>
                <a:ext uri="{FF2B5EF4-FFF2-40B4-BE49-F238E27FC236}">
                  <a16:creationId xmlns:a16="http://schemas.microsoft.com/office/drawing/2014/main" id="{B5C32983-A94A-0B4A-BCDB-F3D8BEA0306F}"/>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251658" y="2723304"/>
              <a:ext cx="885001" cy="885001"/>
            </a:xfrm>
            <a:prstGeom prst="rect">
              <a:avLst/>
            </a:prstGeom>
          </p:spPr>
        </p:pic>
        <p:pic>
          <p:nvPicPr>
            <p:cNvPr id="60" name="Imagem 59">
              <a:extLst>
                <a:ext uri="{FF2B5EF4-FFF2-40B4-BE49-F238E27FC236}">
                  <a16:creationId xmlns:a16="http://schemas.microsoft.com/office/drawing/2014/main" id="{25F07C65-88C3-5C4E-8DFD-F1D4BD38D5E8}"/>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2138296" y="2738409"/>
              <a:ext cx="883365" cy="883365"/>
            </a:xfrm>
            <a:prstGeom prst="rect">
              <a:avLst/>
            </a:prstGeom>
          </p:spPr>
        </p:pic>
      </p:grpSp>
      <p:pic>
        <p:nvPicPr>
          <p:cNvPr id="61" name="Imagem 60">
            <a:extLst>
              <a:ext uri="{FF2B5EF4-FFF2-40B4-BE49-F238E27FC236}">
                <a16:creationId xmlns:a16="http://schemas.microsoft.com/office/drawing/2014/main" id="{CD0586ED-20BB-7C49-895A-25CE49BD8B96}"/>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4589374" y="4811873"/>
            <a:ext cx="885001" cy="885001"/>
          </a:xfrm>
          <a:prstGeom prst="rect">
            <a:avLst/>
          </a:prstGeom>
        </p:spPr>
      </p:pic>
      <p:pic>
        <p:nvPicPr>
          <p:cNvPr id="71" name="Imagem 70">
            <a:extLst>
              <a:ext uri="{FF2B5EF4-FFF2-40B4-BE49-F238E27FC236}">
                <a16:creationId xmlns:a16="http://schemas.microsoft.com/office/drawing/2014/main" id="{AB905B49-B9B7-364F-B3F8-D00ECB9DE4F5}"/>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014062" y="4114730"/>
            <a:ext cx="885001" cy="885001"/>
          </a:xfrm>
          <a:prstGeom prst="rect">
            <a:avLst/>
          </a:prstGeom>
        </p:spPr>
      </p:pic>
      <p:pic>
        <p:nvPicPr>
          <p:cNvPr id="72" name="Imagem 71">
            <a:extLst>
              <a:ext uri="{FF2B5EF4-FFF2-40B4-BE49-F238E27FC236}">
                <a16:creationId xmlns:a16="http://schemas.microsoft.com/office/drawing/2014/main" id="{59F33422-5A6B-6F4A-985F-3184AB2ECFD4}"/>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3130367" y="2829939"/>
            <a:ext cx="885001" cy="885001"/>
          </a:xfrm>
          <a:prstGeom prst="rect">
            <a:avLst/>
          </a:prstGeom>
        </p:spPr>
      </p:pic>
      <p:pic>
        <p:nvPicPr>
          <p:cNvPr id="73" name="Imagem 72">
            <a:extLst>
              <a:ext uri="{FF2B5EF4-FFF2-40B4-BE49-F238E27FC236}">
                <a16:creationId xmlns:a16="http://schemas.microsoft.com/office/drawing/2014/main" id="{66425F94-5944-E04B-AFB2-C5CF541B345E}"/>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4522505" y="1569573"/>
            <a:ext cx="885001" cy="885001"/>
          </a:xfrm>
          <a:prstGeom prst="rect">
            <a:avLst/>
          </a:prstGeom>
        </p:spPr>
      </p:pic>
      <p:pic>
        <p:nvPicPr>
          <p:cNvPr id="74" name="Imagem 73">
            <a:extLst>
              <a:ext uri="{FF2B5EF4-FFF2-40B4-BE49-F238E27FC236}">
                <a16:creationId xmlns:a16="http://schemas.microsoft.com/office/drawing/2014/main" id="{7B9E22E8-4485-334D-AF1B-DC99CCF7BE7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019822" y="2836631"/>
            <a:ext cx="885001" cy="885001"/>
          </a:xfrm>
          <a:prstGeom prst="rect">
            <a:avLst/>
          </a:prstGeom>
        </p:spPr>
      </p:pic>
      <p:pic>
        <p:nvPicPr>
          <p:cNvPr id="75" name="Imagem 74">
            <a:extLst>
              <a:ext uri="{FF2B5EF4-FFF2-40B4-BE49-F238E27FC236}">
                <a16:creationId xmlns:a16="http://schemas.microsoft.com/office/drawing/2014/main" id="{1A4EE16C-62F3-1D42-BDDA-E0BA3B781DF8}"/>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6878797" y="2836630"/>
            <a:ext cx="885001" cy="885001"/>
          </a:xfrm>
          <a:prstGeom prst="rect">
            <a:avLst/>
          </a:prstGeom>
        </p:spPr>
      </p:pic>
      <p:cxnSp>
        <p:nvCxnSpPr>
          <p:cNvPr id="80" name="Conexão Reta Unidirecional 79">
            <a:extLst>
              <a:ext uri="{FF2B5EF4-FFF2-40B4-BE49-F238E27FC236}">
                <a16:creationId xmlns:a16="http://schemas.microsoft.com/office/drawing/2014/main" id="{64B685B2-0E7B-1E4F-9344-F304F79EF956}"/>
              </a:ext>
            </a:extLst>
          </p:cNvPr>
          <p:cNvCxnSpPr>
            <a:cxnSpLocks/>
            <a:stCxn id="73" idx="2"/>
            <a:endCxn id="74" idx="0"/>
          </p:cNvCxnSpPr>
          <p:nvPr/>
        </p:nvCxnSpPr>
        <p:spPr>
          <a:xfrm>
            <a:off x="4965006" y="2454574"/>
            <a:ext cx="497317" cy="382057"/>
          </a:xfrm>
          <a:prstGeom prst="straightConnector1">
            <a:avLst/>
          </a:prstGeom>
          <a:ln w="381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1" name="Conexão Reta Unidirecional 80">
            <a:extLst>
              <a:ext uri="{FF2B5EF4-FFF2-40B4-BE49-F238E27FC236}">
                <a16:creationId xmlns:a16="http://schemas.microsoft.com/office/drawing/2014/main" id="{D0CC7CBD-BBDB-1845-8A45-E4633172E831}"/>
              </a:ext>
            </a:extLst>
          </p:cNvPr>
          <p:cNvCxnSpPr>
            <a:cxnSpLocks/>
            <a:stCxn id="75" idx="0"/>
            <a:endCxn id="73" idx="2"/>
          </p:cNvCxnSpPr>
          <p:nvPr/>
        </p:nvCxnSpPr>
        <p:spPr>
          <a:xfrm flipH="1" flipV="1">
            <a:off x="4965006" y="2454574"/>
            <a:ext cx="2356292" cy="382056"/>
          </a:xfrm>
          <a:prstGeom prst="straightConnector1">
            <a:avLst/>
          </a:prstGeom>
          <a:ln w="381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3" name="Conexão Reta Unidirecional 82">
            <a:extLst>
              <a:ext uri="{FF2B5EF4-FFF2-40B4-BE49-F238E27FC236}">
                <a16:creationId xmlns:a16="http://schemas.microsoft.com/office/drawing/2014/main" id="{5C5A57FC-2F2B-3A44-86EB-BEA652A9A308}"/>
              </a:ext>
            </a:extLst>
          </p:cNvPr>
          <p:cNvCxnSpPr>
            <a:cxnSpLocks/>
            <a:stCxn id="73" idx="2"/>
            <a:endCxn id="72" idx="0"/>
          </p:cNvCxnSpPr>
          <p:nvPr/>
        </p:nvCxnSpPr>
        <p:spPr>
          <a:xfrm flipH="1">
            <a:off x="3572868" y="2454574"/>
            <a:ext cx="1392138" cy="375365"/>
          </a:xfrm>
          <a:prstGeom prst="straightConnector1">
            <a:avLst/>
          </a:prstGeom>
          <a:ln w="381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4" name="Conexão Reta Unidirecional 83">
            <a:extLst>
              <a:ext uri="{FF2B5EF4-FFF2-40B4-BE49-F238E27FC236}">
                <a16:creationId xmlns:a16="http://schemas.microsoft.com/office/drawing/2014/main" id="{A00973E1-3CDE-484F-B863-6C82203AE0B9}"/>
              </a:ext>
            </a:extLst>
          </p:cNvPr>
          <p:cNvCxnSpPr>
            <a:cxnSpLocks/>
            <a:stCxn id="72" idx="1"/>
            <a:endCxn id="71" idx="0"/>
          </p:cNvCxnSpPr>
          <p:nvPr/>
        </p:nvCxnSpPr>
        <p:spPr>
          <a:xfrm flipH="1">
            <a:off x="1456563" y="3272440"/>
            <a:ext cx="1673804" cy="842290"/>
          </a:xfrm>
          <a:prstGeom prst="straightConnector1">
            <a:avLst/>
          </a:prstGeom>
          <a:ln w="381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5" name="Conexão Reta Unidirecional 84">
            <a:extLst>
              <a:ext uri="{FF2B5EF4-FFF2-40B4-BE49-F238E27FC236}">
                <a16:creationId xmlns:a16="http://schemas.microsoft.com/office/drawing/2014/main" id="{E41C7168-F1A7-FB41-8C36-A3C9B2719619}"/>
              </a:ext>
            </a:extLst>
          </p:cNvPr>
          <p:cNvCxnSpPr>
            <a:cxnSpLocks/>
            <a:stCxn id="72" idx="2"/>
            <a:endCxn id="57" idx="0"/>
          </p:cNvCxnSpPr>
          <p:nvPr/>
        </p:nvCxnSpPr>
        <p:spPr>
          <a:xfrm flipH="1">
            <a:off x="3130369" y="3714940"/>
            <a:ext cx="442499" cy="399791"/>
          </a:xfrm>
          <a:prstGeom prst="straightConnector1">
            <a:avLst/>
          </a:prstGeom>
          <a:ln w="381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2" name="Conexão Reta Unidirecional 111">
            <a:extLst>
              <a:ext uri="{FF2B5EF4-FFF2-40B4-BE49-F238E27FC236}">
                <a16:creationId xmlns:a16="http://schemas.microsoft.com/office/drawing/2014/main" id="{80F3F96F-E88A-5A49-926B-9362B733B987}"/>
              </a:ext>
            </a:extLst>
          </p:cNvPr>
          <p:cNvCxnSpPr>
            <a:cxnSpLocks/>
            <a:stCxn id="72" idx="2"/>
            <a:endCxn id="56" idx="0"/>
          </p:cNvCxnSpPr>
          <p:nvPr/>
        </p:nvCxnSpPr>
        <p:spPr>
          <a:xfrm>
            <a:off x="3572868" y="3714940"/>
            <a:ext cx="442502" cy="393017"/>
          </a:xfrm>
          <a:prstGeom prst="straightConnector1">
            <a:avLst/>
          </a:prstGeom>
          <a:ln w="381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3" name="Conexão Reta Unidirecional 112">
            <a:extLst>
              <a:ext uri="{FF2B5EF4-FFF2-40B4-BE49-F238E27FC236}">
                <a16:creationId xmlns:a16="http://schemas.microsoft.com/office/drawing/2014/main" id="{ECB9C5E8-358A-4148-8CC9-514643E1D0A4}"/>
              </a:ext>
            </a:extLst>
          </p:cNvPr>
          <p:cNvCxnSpPr>
            <a:cxnSpLocks/>
            <a:stCxn id="71" idx="2"/>
            <a:endCxn id="59" idx="0"/>
          </p:cNvCxnSpPr>
          <p:nvPr/>
        </p:nvCxnSpPr>
        <p:spPr>
          <a:xfrm flipH="1">
            <a:off x="1014063" y="4999731"/>
            <a:ext cx="442500" cy="211539"/>
          </a:xfrm>
          <a:prstGeom prst="straightConnector1">
            <a:avLst/>
          </a:prstGeom>
          <a:ln w="381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4" name="Conexão Reta Unidirecional 113">
            <a:extLst>
              <a:ext uri="{FF2B5EF4-FFF2-40B4-BE49-F238E27FC236}">
                <a16:creationId xmlns:a16="http://schemas.microsoft.com/office/drawing/2014/main" id="{93A3D83D-FC4C-6B45-B476-B9D5CACEF19B}"/>
              </a:ext>
            </a:extLst>
          </p:cNvPr>
          <p:cNvCxnSpPr>
            <a:cxnSpLocks/>
            <a:stCxn id="71" idx="2"/>
            <a:endCxn id="60" idx="0"/>
          </p:cNvCxnSpPr>
          <p:nvPr/>
        </p:nvCxnSpPr>
        <p:spPr>
          <a:xfrm>
            <a:off x="1456563" y="4999731"/>
            <a:ext cx="443320" cy="225826"/>
          </a:xfrm>
          <a:prstGeom prst="straightConnector1">
            <a:avLst/>
          </a:prstGeom>
          <a:ln w="381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5" name="Conexão Reta Unidirecional 114">
            <a:extLst>
              <a:ext uri="{FF2B5EF4-FFF2-40B4-BE49-F238E27FC236}">
                <a16:creationId xmlns:a16="http://schemas.microsoft.com/office/drawing/2014/main" id="{9AC84669-D43D-2B42-A1B4-09EFD2C77D96}"/>
              </a:ext>
            </a:extLst>
          </p:cNvPr>
          <p:cNvCxnSpPr>
            <a:cxnSpLocks/>
            <a:stCxn id="74" idx="2"/>
            <a:endCxn id="61" idx="0"/>
          </p:cNvCxnSpPr>
          <p:nvPr/>
        </p:nvCxnSpPr>
        <p:spPr>
          <a:xfrm flipH="1">
            <a:off x="5031875" y="3721632"/>
            <a:ext cx="430448" cy="1090241"/>
          </a:xfrm>
          <a:prstGeom prst="straightConnector1">
            <a:avLst/>
          </a:prstGeom>
          <a:ln w="381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6" name="Conexão Reta Unidirecional 115">
            <a:extLst>
              <a:ext uri="{FF2B5EF4-FFF2-40B4-BE49-F238E27FC236}">
                <a16:creationId xmlns:a16="http://schemas.microsoft.com/office/drawing/2014/main" id="{E93B2ADB-67F0-644E-94A6-69CAF63381D8}"/>
              </a:ext>
            </a:extLst>
          </p:cNvPr>
          <p:cNvCxnSpPr>
            <a:cxnSpLocks/>
            <a:stCxn id="75" idx="2"/>
          </p:cNvCxnSpPr>
          <p:nvPr/>
        </p:nvCxnSpPr>
        <p:spPr>
          <a:xfrm>
            <a:off x="7321298" y="3721631"/>
            <a:ext cx="1244" cy="393663"/>
          </a:xfrm>
          <a:prstGeom prst="straightConnector1">
            <a:avLst/>
          </a:prstGeom>
          <a:ln w="381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7" name="Conexão Reta Unidirecional 116">
            <a:extLst>
              <a:ext uri="{FF2B5EF4-FFF2-40B4-BE49-F238E27FC236}">
                <a16:creationId xmlns:a16="http://schemas.microsoft.com/office/drawing/2014/main" id="{B09C040F-E9E9-5240-BF9D-87222B8F9580}"/>
              </a:ext>
            </a:extLst>
          </p:cNvPr>
          <p:cNvCxnSpPr>
            <a:cxnSpLocks/>
            <a:stCxn id="72" idx="1"/>
            <a:endCxn id="124" idx="3"/>
          </p:cNvCxnSpPr>
          <p:nvPr/>
        </p:nvCxnSpPr>
        <p:spPr>
          <a:xfrm flipH="1" flipV="1">
            <a:off x="2222449" y="2736367"/>
            <a:ext cx="907918" cy="536073"/>
          </a:xfrm>
          <a:prstGeom prst="straightConnector1">
            <a:avLst/>
          </a:prstGeom>
          <a:ln w="381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18" name="Imagem 117">
            <a:extLst>
              <a:ext uri="{FF2B5EF4-FFF2-40B4-BE49-F238E27FC236}">
                <a16:creationId xmlns:a16="http://schemas.microsoft.com/office/drawing/2014/main" id="{878F5C43-D2C0-AF46-9E65-3760DFECC0C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33472" y="4726280"/>
            <a:ext cx="883365" cy="883365"/>
          </a:xfrm>
          <a:prstGeom prst="rect">
            <a:avLst/>
          </a:prstGeom>
        </p:spPr>
      </p:pic>
      <p:pic>
        <p:nvPicPr>
          <p:cNvPr id="119" name="Imagem 118">
            <a:extLst>
              <a:ext uri="{FF2B5EF4-FFF2-40B4-BE49-F238E27FC236}">
                <a16:creationId xmlns:a16="http://schemas.microsoft.com/office/drawing/2014/main" id="{18C0168A-B9F3-FC4C-9E62-39B0989F8A1E}"/>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5451257" y="4078393"/>
            <a:ext cx="885001" cy="885001"/>
          </a:xfrm>
          <a:prstGeom prst="rect">
            <a:avLst/>
          </a:prstGeom>
        </p:spPr>
      </p:pic>
      <p:cxnSp>
        <p:nvCxnSpPr>
          <p:cNvPr id="120" name="Conexão Reta Unidirecional 119">
            <a:extLst>
              <a:ext uri="{FF2B5EF4-FFF2-40B4-BE49-F238E27FC236}">
                <a16:creationId xmlns:a16="http://schemas.microsoft.com/office/drawing/2014/main" id="{6C484740-47B4-3F49-8EFE-D7A003E58DF8}"/>
              </a:ext>
            </a:extLst>
          </p:cNvPr>
          <p:cNvCxnSpPr>
            <a:cxnSpLocks/>
            <a:stCxn id="74" idx="2"/>
            <a:endCxn id="119" idx="0"/>
          </p:cNvCxnSpPr>
          <p:nvPr/>
        </p:nvCxnSpPr>
        <p:spPr>
          <a:xfrm>
            <a:off x="5462323" y="3721632"/>
            <a:ext cx="431435" cy="356761"/>
          </a:xfrm>
          <a:prstGeom prst="straightConnector1">
            <a:avLst/>
          </a:prstGeom>
          <a:ln w="381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1" name="Retângulo 120">
            <a:extLst>
              <a:ext uri="{FF2B5EF4-FFF2-40B4-BE49-F238E27FC236}">
                <a16:creationId xmlns:a16="http://schemas.microsoft.com/office/drawing/2014/main" id="{8591C766-5BFA-124F-A009-213DEDEE1C11}"/>
              </a:ext>
            </a:extLst>
          </p:cNvPr>
          <p:cNvSpPr/>
          <p:nvPr/>
        </p:nvSpPr>
        <p:spPr>
          <a:xfrm>
            <a:off x="6649639" y="2645602"/>
            <a:ext cx="1362902" cy="706903"/>
          </a:xfrm>
          <a:prstGeom prst="rect">
            <a:avLst/>
          </a:prstGeom>
          <a:noFill/>
        </p:spPr>
        <p:txBody>
          <a:bodyPr wrap="none" lIns="91440" tIns="45720" rIns="91440" bIns="45720">
            <a:prstTxWarp prst="textArchUp">
              <a:avLst>
                <a:gd name="adj" fmla="val 10204184"/>
              </a:avLst>
            </a:prstTxWarp>
            <a:spAutoFit/>
          </a:bodyPr>
          <a:lstStyle/>
          <a:p>
            <a:pPr algn="ctr"/>
            <a:r>
              <a:rPr lang="pt-PT" sz="1600" dirty="0" err="1">
                <a:ln w="0"/>
                <a:effectLst>
                  <a:outerShdw blurRad="38100" dist="19050" dir="2700000" algn="tl" rotWithShape="0">
                    <a:schemeClr val="dk1">
                      <a:alpha val="40000"/>
                    </a:schemeClr>
                  </a:outerShdw>
                </a:effectLst>
              </a:rPr>
              <a:t>Security</a:t>
            </a:r>
            <a:endParaRPr lang="pt-PT" sz="1600" dirty="0">
              <a:ln w="0"/>
              <a:effectLst>
                <a:outerShdw blurRad="38100" dist="19050" dir="2700000" algn="tl" rotWithShape="0">
                  <a:schemeClr val="dk1">
                    <a:alpha val="40000"/>
                  </a:schemeClr>
                </a:outerShdw>
              </a:effectLst>
            </a:endParaRPr>
          </a:p>
        </p:txBody>
      </p:sp>
      <p:sp>
        <p:nvSpPr>
          <p:cNvPr id="122" name="Retângulo 121">
            <a:extLst>
              <a:ext uri="{FF2B5EF4-FFF2-40B4-BE49-F238E27FC236}">
                <a16:creationId xmlns:a16="http://schemas.microsoft.com/office/drawing/2014/main" id="{D7EE08D9-DB16-D24D-92B1-A972B9E6DD8E}"/>
              </a:ext>
            </a:extLst>
          </p:cNvPr>
          <p:cNvSpPr/>
          <p:nvPr/>
        </p:nvSpPr>
        <p:spPr>
          <a:xfrm>
            <a:off x="4283554" y="1425983"/>
            <a:ext cx="1362902" cy="706903"/>
          </a:xfrm>
          <a:prstGeom prst="rect">
            <a:avLst/>
          </a:prstGeom>
          <a:noFill/>
        </p:spPr>
        <p:txBody>
          <a:bodyPr wrap="none" lIns="91440" tIns="45720" rIns="91440" bIns="45720">
            <a:prstTxWarp prst="textArchUp">
              <a:avLst>
                <a:gd name="adj" fmla="val 11063651"/>
              </a:avLst>
            </a:prstTxWarp>
            <a:spAutoFit/>
          </a:bodyPr>
          <a:lstStyle/>
          <a:p>
            <a:pPr algn="ctr"/>
            <a:r>
              <a:rPr lang="pt-PT" sz="1600" dirty="0" err="1">
                <a:ln w="0"/>
                <a:effectLst>
                  <a:outerShdw blurRad="38100" dist="19050" dir="2700000" algn="tl" rotWithShape="0">
                    <a:schemeClr val="dk1">
                      <a:alpha val="40000"/>
                    </a:schemeClr>
                  </a:outerShdw>
                </a:effectLst>
              </a:rPr>
              <a:t>Incident</a:t>
            </a:r>
            <a:r>
              <a:rPr lang="pt-PT" sz="1600" dirty="0">
                <a:ln w="0"/>
                <a:effectLst>
                  <a:outerShdw blurRad="38100" dist="19050" dir="2700000" algn="tl" rotWithShape="0">
                    <a:schemeClr val="dk1">
                      <a:alpha val="40000"/>
                    </a:schemeClr>
                  </a:outerShdw>
                </a:effectLst>
              </a:rPr>
              <a:t> </a:t>
            </a:r>
            <a:r>
              <a:rPr lang="pt-PT" sz="1600" dirty="0" err="1">
                <a:ln w="0"/>
                <a:effectLst>
                  <a:outerShdw blurRad="38100" dist="19050" dir="2700000" algn="tl" rotWithShape="0">
                    <a:schemeClr val="dk1">
                      <a:alpha val="40000"/>
                    </a:schemeClr>
                  </a:outerShdw>
                </a:effectLst>
              </a:rPr>
              <a:t>Commander</a:t>
            </a:r>
            <a:endParaRPr lang="pt-PT" sz="1600" dirty="0">
              <a:ln w="0"/>
              <a:effectLst>
                <a:outerShdw blurRad="38100" dist="19050" dir="2700000" algn="tl" rotWithShape="0">
                  <a:schemeClr val="dk1">
                    <a:alpha val="40000"/>
                  </a:schemeClr>
                </a:outerShdw>
              </a:effectLst>
            </a:endParaRPr>
          </a:p>
        </p:txBody>
      </p:sp>
      <p:grpSp>
        <p:nvGrpSpPr>
          <p:cNvPr id="123" name="Agrupar 122">
            <a:extLst>
              <a:ext uri="{FF2B5EF4-FFF2-40B4-BE49-F238E27FC236}">
                <a16:creationId xmlns:a16="http://schemas.microsoft.com/office/drawing/2014/main" id="{3F920877-1766-7043-88B7-9336CC829836}"/>
              </a:ext>
            </a:extLst>
          </p:cNvPr>
          <p:cNvGrpSpPr/>
          <p:nvPr/>
        </p:nvGrpSpPr>
        <p:grpSpPr>
          <a:xfrm>
            <a:off x="1076161" y="2137044"/>
            <a:ext cx="1362902" cy="1041823"/>
            <a:chOff x="763011" y="2362512"/>
            <a:chExt cx="1362902" cy="1041823"/>
          </a:xfrm>
        </p:grpSpPr>
        <p:pic>
          <p:nvPicPr>
            <p:cNvPr id="124" name="Imagem 123">
              <a:extLst>
                <a:ext uri="{FF2B5EF4-FFF2-40B4-BE49-F238E27FC236}">
                  <a16:creationId xmlns:a16="http://schemas.microsoft.com/office/drawing/2014/main" id="{70C4AFA9-5D87-8A42-B5DE-9CA2CC21A151}"/>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1024298" y="2519334"/>
              <a:ext cx="885001" cy="885001"/>
            </a:xfrm>
            <a:prstGeom prst="rect">
              <a:avLst/>
            </a:prstGeom>
          </p:spPr>
        </p:pic>
        <p:sp>
          <p:nvSpPr>
            <p:cNvPr id="125" name="Retângulo 124">
              <a:extLst>
                <a:ext uri="{FF2B5EF4-FFF2-40B4-BE49-F238E27FC236}">
                  <a16:creationId xmlns:a16="http://schemas.microsoft.com/office/drawing/2014/main" id="{EE5E2E9C-FCEC-8349-A265-59C81A21E20B}"/>
                </a:ext>
              </a:extLst>
            </p:cNvPr>
            <p:cNvSpPr/>
            <p:nvPr/>
          </p:nvSpPr>
          <p:spPr>
            <a:xfrm>
              <a:off x="763011" y="2362512"/>
              <a:ext cx="1362902" cy="706903"/>
            </a:xfrm>
            <a:prstGeom prst="rect">
              <a:avLst/>
            </a:prstGeom>
            <a:noFill/>
          </p:spPr>
          <p:txBody>
            <a:bodyPr wrap="none" lIns="91440" tIns="45720" rIns="91440" bIns="45720">
              <a:prstTxWarp prst="textArchUp">
                <a:avLst>
                  <a:gd name="adj" fmla="val 11063651"/>
                </a:avLst>
              </a:prstTxWarp>
              <a:spAutoFit/>
            </a:bodyPr>
            <a:lstStyle/>
            <a:p>
              <a:pPr algn="ctr"/>
              <a:r>
                <a:rPr lang="pt-PT" sz="1600" dirty="0" err="1">
                  <a:ln w="0"/>
                  <a:effectLst>
                    <a:outerShdw blurRad="38100" dist="19050" dir="2700000" algn="tl" rotWithShape="0">
                      <a:schemeClr val="dk1">
                        <a:alpha val="40000"/>
                      </a:schemeClr>
                    </a:outerShdw>
                  </a:effectLst>
                </a:rPr>
                <a:t>Triage</a:t>
              </a:r>
              <a:endParaRPr lang="pt-PT" sz="1600" dirty="0">
                <a:ln w="0"/>
                <a:effectLst>
                  <a:outerShdw blurRad="38100" dist="19050" dir="2700000" algn="tl" rotWithShape="0">
                    <a:schemeClr val="dk1">
                      <a:alpha val="40000"/>
                    </a:schemeClr>
                  </a:outerShdw>
                </a:effectLst>
              </a:endParaRPr>
            </a:p>
          </p:txBody>
        </p:sp>
      </p:grpSp>
      <p:sp>
        <p:nvSpPr>
          <p:cNvPr id="126" name="Retângulo 125">
            <a:extLst>
              <a:ext uri="{FF2B5EF4-FFF2-40B4-BE49-F238E27FC236}">
                <a16:creationId xmlns:a16="http://schemas.microsoft.com/office/drawing/2014/main" id="{C023EE87-83AD-FB42-A9ED-A72B961BBAD9}"/>
              </a:ext>
            </a:extLst>
          </p:cNvPr>
          <p:cNvSpPr/>
          <p:nvPr/>
        </p:nvSpPr>
        <p:spPr>
          <a:xfrm>
            <a:off x="815251" y="3913345"/>
            <a:ext cx="1362902" cy="706903"/>
          </a:xfrm>
          <a:prstGeom prst="rect">
            <a:avLst/>
          </a:prstGeom>
          <a:noFill/>
        </p:spPr>
        <p:txBody>
          <a:bodyPr wrap="none" lIns="91440" tIns="45720" rIns="91440" bIns="45720">
            <a:prstTxWarp prst="textArchUp">
              <a:avLst>
                <a:gd name="adj" fmla="val 11063651"/>
              </a:avLst>
            </a:prstTxWarp>
            <a:spAutoFit/>
          </a:bodyPr>
          <a:lstStyle/>
          <a:p>
            <a:pPr algn="ctr"/>
            <a:r>
              <a:rPr lang="pt-PT" sz="1600" dirty="0">
                <a:ln w="0"/>
                <a:effectLst>
                  <a:outerShdw blurRad="38100" dist="19050" dir="2700000" algn="tl" rotWithShape="0">
                    <a:schemeClr val="dk1">
                      <a:alpha val="40000"/>
                    </a:schemeClr>
                  </a:outerShdw>
                </a:effectLst>
              </a:rPr>
              <a:t>Green Zone</a:t>
            </a:r>
          </a:p>
        </p:txBody>
      </p:sp>
      <p:sp>
        <p:nvSpPr>
          <p:cNvPr id="127" name="Retângulo 126">
            <a:extLst>
              <a:ext uri="{FF2B5EF4-FFF2-40B4-BE49-F238E27FC236}">
                <a16:creationId xmlns:a16="http://schemas.microsoft.com/office/drawing/2014/main" id="{00B2DC22-014D-834B-8B27-6183D17CF87E}"/>
              </a:ext>
            </a:extLst>
          </p:cNvPr>
          <p:cNvSpPr/>
          <p:nvPr/>
        </p:nvSpPr>
        <p:spPr>
          <a:xfrm>
            <a:off x="2867080" y="2673867"/>
            <a:ext cx="1362902" cy="706903"/>
          </a:xfrm>
          <a:prstGeom prst="rect">
            <a:avLst/>
          </a:prstGeom>
          <a:noFill/>
        </p:spPr>
        <p:txBody>
          <a:bodyPr wrap="none" lIns="91440" tIns="45720" rIns="91440" bIns="45720">
            <a:prstTxWarp prst="textArchUp">
              <a:avLst>
                <a:gd name="adj" fmla="val 11063651"/>
              </a:avLst>
            </a:prstTxWarp>
            <a:spAutoFit/>
          </a:bodyPr>
          <a:lstStyle/>
          <a:p>
            <a:pPr algn="ctr"/>
            <a:r>
              <a:rPr lang="pt-PT" sz="1600" dirty="0" err="1">
                <a:ln w="0"/>
                <a:effectLst>
                  <a:outerShdw blurRad="38100" dist="19050" dir="2700000" algn="tl" rotWithShape="0">
                    <a:schemeClr val="dk1">
                      <a:alpha val="40000"/>
                    </a:schemeClr>
                  </a:outerShdw>
                </a:effectLst>
              </a:rPr>
              <a:t>Clinical</a:t>
            </a:r>
            <a:r>
              <a:rPr lang="pt-PT" sz="1600" dirty="0">
                <a:ln w="0"/>
                <a:effectLst>
                  <a:outerShdw blurRad="38100" dist="19050" dir="2700000" algn="tl" rotWithShape="0">
                    <a:schemeClr val="dk1">
                      <a:alpha val="40000"/>
                    </a:schemeClr>
                  </a:outerShdw>
                </a:effectLst>
              </a:rPr>
              <a:t> Lead</a:t>
            </a:r>
          </a:p>
        </p:txBody>
      </p:sp>
      <p:sp>
        <p:nvSpPr>
          <p:cNvPr id="128" name="Retângulo 127">
            <a:extLst>
              <a:ext uri="{FF2B5EF4-FFF2-40B4-BE49-F238E27FC236}">
                <a16:creationId xmlns:a16="http://schemas.microsoft.com/office/drawing/2014/main" id="{016FAB8E-9124-6243-9A9E-0EA557515300}"/>
              </a:ext>
            </a:extLst>
          </p:cNvPr>
          <p:cNvSpPr/>
          <p:nvPr/>
        </p:nvSpPr>
        <p:spPr>
          <a:xfrm>
            <a:off x="4735847" y="2704179"/>
            <a:ext cx="1362902" cy="706903"/>
          </a:xfrm>
          <a:prstGeom prst="rect">
            <a:avLst/>
          </a:prstGeom>
          <a:noFill/>
        </p:spPr>
        <p:txBody>
          <a:bodyPr wrap="none" lIns="91440" tIns="45720" rIns="91440" bIns="45720">
            <a:prstTxWarp prst="textArchUp">
              <a:avLst>
                <a:gd name="adj" fmla="val 11063651"/>
              </a:avLst>
            </a:prstTxWarp>
            <a:spAutoFit/>
          </a:bodyPr>
          <a:lstStyle/>
          <a:p>
            <a:pPr algn="ctr"/>
            <a:r>
              <a:rPr lang="pt-PT" sz="1600" dirty="0" err="1">
                <a:ln w="0"/>
                <a:effectLst>
                  <a:outerShdw blurRad="38100" dist="19050" dir="2700000" algn="tl" rotWithShape="0">
                    <a:schemeClr val="dk1">
                      <a:alpha val="40000"/>
                    </a:schemeClr>
                  </a:outerShdw>
                </a:effectLst>
              </a:rPr>
              <a:t>Resource</a:t>
            </a:r>
            <a:r>
              <a:rPr lang="pt-PT" sz="1600" dirty="0">
                <a:ln w="0"/>
                <a:effectLst>
                  <a:outerShdw blurRad="38100" dist="19050" dir="2700000" algn="tl" rotWithShape="0">
                    <a:schemeClr val="dk1">
                      <a:alpha val="40000"/>
                    </a:schemeClr>
                  </a:outerShdw>
                </a:effectLst>
              </a:rPr>
              <a:t> Lead</a:t>
            </a:r>
          </a:p>
        </p:txBody>
      </p:sp>
      <p:pic>
        <p:nvPicPr>
          <p:cNvPr id="129" name="Imagem 128">
            <a:extLst>
              <a:ext uri="{FF2B5EF4-FFF2-40B4-BE49-F238E27FC236}">
                <a16:creationId xmlns:a16="http://schemas.microsoft.com/office/drawing/2014/main" id="{47C7404C-AA59-0247-B19E-B47FC2B65D9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61732" y="1963088"/>
            <a:ext cx="885001" cy="885001"/>
          </a:xfrm>
          <a:prstGeom prst="rect">
            <a:avLst/>
          </a:prstGeom>
        </p:spPr>
      </p:pic>
      <p:pic>
        <p:nvPicPr>
          <p:cNvPr id="130" name="Imagem 129">
            <a:extLst>
              <a:ext uri="{FF2B5EF4-FFF2-40B4-BE49-F238E27FC236}">
                <a16:creationId xmlns:a16="http://schemas.microsoft.com/office/drawing/2014/main" id="{3526591B-71CA-0140-8DFE-FCB94DD3E857}"/>
              </a:ext>
            </a:extLst>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727989" y="2632233"/>
            <a:ext cx="883365" cy="883365"/>
          </a:xfrm>
          <a:prstGeom prst="rect">
            <a:avLst/>
          </a:prstGeom>
        </p:spPr>
      </p:pic>
      <p:pic>
        <p:nvPicPr>
          <p:cNvPr id="131" name="Imagem 130">
            <a:extLst>
              <a:ext uri="{FF2B5EF4-FFF2-40B4-BE49-F238E27FC236}">
                <a16:creationId xmlns:a16="http://schemas.microsoft.com/office/drawing/2014/main" id="{9247DCB2-3886-5840-942C-AF7F45733A1D}"/>
              </a:ext>
            </a:extLst>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5023186" y="5418802"/>
            <a:ext cx="885001" cy="885001"/>
          </a:xfrm>
          <a:prstGeom prst="rect">
            <a:avLst/>
          </a:prstGeom>
        </p:spPr>
      </p:pic>
      <p:pic>
        <p:nvPicPr>
          <p:cNvPr id="132" name="Imagem 131">
            <a:extLst>
              <a:ext uri="{FF2B5EF4-FFF2-40B4-BE49-F238E27FC236}">
                <a16:creationId xmlns:a16="http://schemas.microsoft.com/office/drawing/2014/main" id="{578411B0-646A-BC45-93F4-7B88163CB4ED}"/>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6878797" y="4118800"/>
            <a:ext cx="885001" cy="885001"/>
          </a:xfrm>
          <a:prstGeom prst="rect">
            <a:avLst/>
          </a:prstGeom>
        </p:spPr>
      </p:pic>
      <p:pic>
        <p:nvPicPr>
          <p:cNvPr id="133" name="Imagem 132">
            <a:extLst>
              <a:ext uri="{FF2B5EF4-FFF2-40B4-BE49-F238E27FC236}">
                <a16:creationId xmlns:a16="http://schemas.microsoft.com/office/drawing/2014/main" id="{FB3887BA-FCDC-7042-A9DD-8A784DB4D53A}"/>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8710636" y="4114729"/>
            <a:ext cx="885001" cy="885001"/>
          </a:xfrm>
          <a:prstGeom prst="rect">
            <a:avLst/>
          </a:prstGeom>
        </p:spPr>
      </p:pic>
      <p:pic>
        <p:nvPicPr>
          <p:cNvPr id="134" name="Imagem 133">
            <a:extLst>
              <a:ext uri="{FF2B5EF4-FFF2-40B4-BE49-F238E27FC236}">
                <a16:creationId xmlns:a16="http://schemas.microsoft.com/office/drawing/2014/main" id="{7B88CFB3-EEB0-F044-896F-FC86F961AA3D}"/>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7781639" y="4116863"/>
            <a:ext cx="885001" cy="885001"/>
          </a:xfrm>
          <a:prstGeom prst="rect">
            <a:avLst/>
          </a:prstGeom>
        </p:spPr>
      </p:pic>
      <p:cxnSp>
        <p:nvCxnSpPr>
          <p:cNvPr id="62" name="Conexão Reta Unidirecional 61">
            <a:extLst>
              <a:ext uri="{FF2B5EF4-FFF2-40B4-BE49-F238E27FC236}">
                <a16:creationId xmlns:a16="http://schemas.microsoft.com/office/drawing/2014/main" id="{AC6B4759-30C5-F04D-B146-2E640CD54591}"/>
              </a:ext>
            </a:extLst>
          </p:cNvPr>
          <p:cNvCxnSpPr>
            <a:cxnSpLocks/>
            <a:stCxn id="74" idx="1"/>
            <a:endCxn id="72" idx="3"/>
          </p:cNvCxnSpPr>
          <p:nvPr/>
        </p:nvCxnSpPr>
        <p:spPr>
          <a:xfrm flipH="1" flipV="1">
            <a:off x="4015368" y="3272440"/>
            <a:ext cx="1004454" cy="6692"/>
          </a:xfrm>
          <a:prstGeom prst="straightConnector1">
            <a:avLst/>
          </a:prstGeom>
          <a:ln w="381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880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o Texto 2">
            <a:extLst>
              <a:ext uri="{FF2B5EF4-FFF2-40B4-BE49-F238E27FC236}">
                <a16:creationId xmlns:a16="http://schemas.microsoft.com/office/drawing/2014/main" id="{E7D82E6A-DA77-5C4F-A196-C36FE86DCB02}"/>
              </a:ext>
            </a:extLst>
          </p:cNvPr>
          <p:cNvSpPr>
            <a:spLocks noGrp="1"/>
          </p:cNvSpPr>
          <p:nvPr>
            <p:ph type="body" sz="quarter" idx="13"/>
          </p:nvPr>
        </p:nvSpPr>
        <p:spPr/>
        <p:txBody>
          <a:bodyPr>
            <a:normAutofit/>
          </a:bodyPr>
          <a:lstStyle/>
          <a:p>
            <a:r>
              <a:rPr lang="en-GB" b="1" dirty="0"/>
              <a:t>And backup communication systems!</a:t>
            </a:r>
          </a:p>
        </p:txBody>
      </p:sp>
      <p:sp>
        <p:nvSpPr>
          <p:cNvPr id="6" name="Marcador de Posição do Número do Diapositivo 5">
            <a:extLst>
              <a:ext uri="{FF2B5EF4-FFF2-40B4-BE49-F238E27FC236}">
                <a16:creationId xmlns:a16="http://schemas.microsoft.com/office/drawing/2014/main" id="{D708FD58-DBCD-9A43-95A7-8F213F51AC82}"/>
              </a:ext>
            </a:extLst>
          </p:cNvPr>
          <p:cNvSpPr>
            <a:spLocks noGrp="1"/>
          </p:cNvSpPr>
          <p:nvPr>
            <p:ph type="sldNum" sz="quarter" idx="16"/>
          </p:nvPr>
        </p:nvSpPr>
        <p:spPr/>
        <p:txBody>
          <a:bodyPr/>
          <a:lstStyle/>
          <a:p>
            <a:fld id="{A74CE0EA-F3B5-4684-BA10-C594598FDB9C}" type="slidenum">
              <a:rPr lang="en-GB" noProof="0" smtClean="0"/>
              <a:pPr/>
              <a:t>15</a:t>
            </a:fld>
            <a:endParaRPr lang="en-GB" noProof="0" dirty="0"/>
          </a:p>
        </p:txBody>
      </p:sp>
      <p:sp>
        <p:nvSpPr>
          <p:cNvPr id="8" name="Título 7">
            <a:extLst>
              <a:ext uri="{FF2B5EF4-FFF2-40B4-BE49-F238E27FC236}">
                <a16:creationId xmlns:a16="http://schemas.microsoft.com/office/drawing/2014/main" id="{EC03B4E9-3780-A34A-9F27-2E5D46B6951C}"/>
              </a:ext>
            </a:extLst>
          </p:cNvPr>
          <p:cNvSpPr>
            <a:spLocks noGrp="1"/>
          </p:cNvSpPr>
          <p:nvPr>
            <p:ph type="title"/>
          </p:nvPr>
        </p:nvSpPr>
        <p:spPr/>
        <p:txBody>
          <a:bodyPr/>
          <a:lstStyle/>
          <a:p>
            <a:r>
              <a:rPr lang="en-GB" b="1" dirty="0">
                <a:solidFill>
                  <a:schemeClr val="accent1">
                    <a:lumMod val="75000"/>
                  </a:schemeClr>
                </a:solidFill>
              </a:rPr>
              <a:t>External communications</a:t>
            </a:r>
          </a:p>
        </p:txBody>
      </p:sp>
      <p:pic>
        <p:nvPicPr>
          <p:cNvPr id="24" name="Imagem 23">
            <a:extLst>
              <a:ext uri="{FF2B5EF4-FFF2-40B4-BE49-F238E27FC236}">
                <a16:creationId xmlns:a16="http://schemas.microsoft.com/office/drawing/2014/main" id="{271721F6-8C20-1843-85E6-730B9048C05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522505" y="1569573"/>
            <a:ext cx="885001" cy="885001"/>
          </a:xfrm>
          <a:prstGeom prst="rect">
            <a:avLst/>
          </a:prstGeom>
        </p:spPr>
      </p:pic>
      <p:sp>
        <p:nvSpPr>
          <p:cNvPr id="81" name="Retângulo 80">
            <a:extLst>
              <a:ext uri="{FF2B5EF4-FFF2-40B4-BE49-F238E27FC236}">
                <a16:creationId xmlns:a16="http://schemas.microsoft.com/office/drawing/2014/main" id="{A9254025-45FB-6B43-A445-172D11E0D7F7}"/>
              </a:ext>
            </a:extLst>
          </p:cNvPr>
          <p:cNvSpPr/>
          <p:nvPr/>
        </p:nvSpPr>
        <p:spPr>
          <a:xfrm>
            <a:off x="4283554" y="1425983"/>
            <a:ext cx="1362902" cy="706903"/>
          </a:xfrm>
          <a:prstGeom prst="rect">
            <a:avLst/>
          </a:prstGeom>
          <a:noFill/>
        </p:spPr>
        <p:txBody>
          <a:bodyPr wrap="none" lIns="91440" tIns="45720" rIns="91440" bIns="45720">
            <a:prstTxWarp prst="textArchUp">
              <a:avLst>
                <a:gd name="adj" fmla="val 11063651"/>
              </a:avLst>
            </a:prstTxWarp>
            <a:spAutoFit/>
          </a:bodyPr>
          <a:lstStyle/>
          <a:p>
            <a:pPr algn="ctr"/>
            <a:r>
              <a:rPr lang="pt-PT" sz="1600" dirty="0" err="1">
                <a:ln w="0"/>
                <a:effectLst>
                  <a:outerShdw blurRad="38100" dist="19050" dir="2700000" algn="tl" rotWithShape="0">
                    <a:schemeClr val="dk1">
                      <a:alpha val="40000"/>
                    </a:schemeClr>
                  </a:outerShdw>
                </a:effectLst>
                <a:latin typeface="Roboto" panose="02000000000000000000" pitchFamily="2" charset="0"/>
              </a:rPr>
              <a:t>Incident</a:t>
            </a:r>
            <a:r>
              <a:rPr lang="pt-PT" sz="1600" dirty="0">
                <a:ln w="0"/>
                <a:effectLst>
                  <a:outerShdw blurRad="38100" dist="19050" dir="2700000" algn="tl" rotWithShape="0">
                    <a:schemeClr val="dk1">
                      <a:alpha val="40000"/>
                    </a:schemeClr>
                  </a:outerShdw>
                </a:effectLst>
                <a:latin typeface="Roboto" panose="02000000000000000000" pitchFamily="2" charset="0"/>
              </a:rPr>
              <a:t> </a:t>
            </a:r>
            <a:r>
              <a:rPr lang="pt-PT" sz="1600" dirty="0" err="1">
                <a:ln w="0"/>
                <a:effectLst>
                  <a:outerShdw blurRad="38100" dist="19050" dir="2700000" algn="tl" rotWithShape="0">
                    <a:schemeClr val="dk1">
                      <a:alpha val="40000"/>
                    </a:schemeClr>
                  </a:outerShdw>
                </a:effectLst>
                <a:latin typeface="Roboto" panose="02000000000000000000" pitchFamily="2" charset="0"/>
              </a:rPr>
              <a:t>Commander</a:t>
            </a:r>
            <a:endParaRPr lang="pt-PT" sz="1600" dirty="0">
              <a:ln w="0"/>
              <a:effectLst>
                <a:outerShdw blurRad="38100" dist="19050" dir="2700000" algn="tl" rotWithShape="0">
                  <a:schemeClr val="dk1">
                    <a:alpha val="40000"/>
                  </a:schemeClr>
                </a:outerShdw>
              </a:effectLst>
              <a:latin typeface="Roboto" panose="02000000000000000000" pitchFamily="2" charset="0"/>
            </a:endParaRPr>
          </a:p>
        </p:txBody>
      </p:sp>
      <p:sp>
        <p:nvSpPr>
          <p:cNvPr id="45" name="Retângulo Arredondado 44">
            <a:extLst>
              <a:ext uri="{FF2B5EF4-FFF2-40B4-BE49-F238E27FC236}">
                <a16:creationId xmlns:a16="http://schemas.microsoft.com/office/drawing/2014/main" id="{61B98E9E-1EE0-9D45-BF70-AE85084D4753}"/>
              </a:ext>
            </a:extLst>
          </p:cNvPr>
          <p:cNvSpPr/>
          <p:nvPr/>
        </p:nvSpPr>
        <p:spPr>
          <a:xfrm>
            <a:off x="10266364" y="2272127"/>
            <a:ext cx="1440000" cy="144000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Roboto" panose="02000000000000000000" pitchFamily="2" charset="0"/>
              </a:rPr>
              <a:t>Other Hospitals</a:t>
            </a:r>
          </a:p>
        </p:txBody>
      </p:sp>
      <p:pic>
        <p:nvPicPr>
          <p:cNvPr id="51" name="Imagem 50">
            <a:extLst>
              <a:ext uri="{FF2B5EF4-FFF2-40B4-BE49-F238E27FC236}">
                <a16:creationId xmlns:a16="http://schemas.microsoft.com/office/drawing/2014/main" id="{ED26E0F6-7654-EB47-83D0-2487ABD2EEAF}"/>
              </a:ext>
            </a:extLst>
          </p:cNvPr>
          <p:cNvPicPr>
            <a:picLocks noChangeAspect="1"/>
          </p:cNvPicPr>
          <p:nvPr/>
        </p:nvPicPr>
        <p:blipFill>
          <a:blip r:embed="rId3">
            <a:alphaModFix amt="20000"/>
          </a:blip>
          <a:stretch>
            <a:fillRect/>
          </a:stretch>
        </p:blipFill>
        <p:spPr>
          <a:xfrm rot="20219414" flipV="1">
            <a:off x="3921357" y="1544175"/>
            <a:ext cx="6344877" cy="2439618"/>
          </a:xfrm>
          <a:prstGeom prst="rect">
            <a:avLst/>
          </a:prstGeom>
        </p:spPr>
      </p:pic>
      <p:sp>
        <p:nvSpPr>
          <p:cNvPr id="55" name="Retângulo Arredondado 54">
            <a:extLst>
              <a:ext uri="{FF2B5EF4-FFF2-40B4-BE49-F238E27FC236}">
                <a16:creationId xmlns:a16="http://schemas.microsoft.com/office/drawing/2014/main" id="{D9409C0B-1EF6-4449-AF47-3F8D082F3629}"/>
              </a:ext>
            </a:extLst>
          </p:cNvPr>
          <p:cNvSpPr/>
          <p:nvPr/>
        </p:nvSpPr>
        <p:spPr>
          <a:xfrm>
            <a:off x="6176585" y="4645821"/>
            <a:ext cx="1440000" cy="1440000"/>
          </a:xfrm>
          <a:prstGeom prst="roundRect">
            <a:avLst/>
          </a:prstGeom>
          <a:solidFill>
            <a:srgbClr val="EE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000" b="1" dirty="0">
                <a:solidFill>
                  <a:prstClr val="white"/>
                </a:solidFill>
                <a:latin typeface="Roboto" panose="02000000000000000000" pitchFamily="2" charset="0"/>
              </a:rPr>
              <a:t>Media</a:t>
            </a:r>
          </a:p>
        </p:txBody>
      </p:sp>
      <p:sp>
        <p:nvSpPr>
          <p:cNvPr id="56" name="Retângulo Arredondado 55">
            <a:extLst>
              <a:ext uri="{FF2B5EF4-FFF2-40B4-BE49-F238E27FC236}">
                <a16:creationId xmlns:a16="http://schemas.microsoft.com/office/drawing/2014/main" id="{235C8634-2AC7-D047-8957-DE4525755D4D}"/>
              </a:ext>
            </a:extLst>
          </p:cNvPr>
          <p:cNvSpPr/>
          <p:nvPr/>
        </p:nvSpPr>
        <p:spPr>
          <a:xfrm>
            <a:off x="4548014" y="4648640"/>
            <a:ext cx="1440000" cy="1440000"/>
          </a:xfrm>
          <a:prstGeom prst="roundRect">
            <a:avLst/>
          </a:prstGeom>
          <a:solidFill>
            <a:srgbClr val="EE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Roboto" panose="02000000000000000000" pitchFamily="2" charset="0"/>
              </a:rPr>
              <a:t>Families</a:t>
            </a:r>
          </a:p>
        </p:txBody>
      </p:sp>
      <p:sp>
        <p:nvSpPr>
          <p:cNvPr id="61" name="Retângulo Arredondado 60">
            <a:extLst>
              <a:ext uri="{FF2B5EF4-FFF2-40B4-BE49-F238E27FC236}">
                <a16:creationId xmlns:a16="http://schemas.microsoft.com/office/drawing/2014/main" id="{CE9B3623-9AEC-9445-AD1F-E5B36167E1AB}"/>
              </a:ext>
            </a:extLst>
          </p:cNvPr>
          <p:cNvSpPr/>
          <p:nvPr/>
        </p:nvSpPr>
        <p:spPr>
          <a:xfrm>
            <a:off x="628382" y="3573130"/>
            <a:ext cx="1440000" cy="1440000"/>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Roboto" panose="02000000000000000000" pitchFamily="2" charset="0"/>
              </a:rPr>
              <a:t>Pre Hospital</a:t>
            </a:r>
          </a:p>
        </p:txBody>
      </p:sp>
      <p:pic>
        <p:nvPicPr>
          <p:cNvPr id="62" name="Imagem 61">
            <a:extLst>
              <a:ext uri="{FF2B5EF4-FFF2-40B4-BE49-F238E27FC236}">
                <a16:creationId xmlns:a16="http://schemas.microsoft.com/office/drawing/2014/main" id="{166D1E0C-A53C-374E-833E-DA35803CF88D}"/>
              </a:ext>
            </a:extLst>
          </p:cNvPr>
          <p:cNvPicPr>
            <a:picLocks noChangeAspect="1"/>
          </p:cNvPicPr>
          <p:nvPr/>
        </p:nvPicPr>
        <p:blipFill>
          <a:blip r:embed="rId3">
            <a:alphaModFix amt="20000"/>
          </a:blip>
          <a:stretch>
            <a:fillRect/>
          </a:stretch>
        </p:blipFill>
        <p:spPr>
          <a:xfrm rot="1380586" flipH="1" flipV="1">
            <a:off x="2370811" y="1983989"/>
            <a:ext cx="3182592" cy="2439618"/>
          </a:xfrm>
          <a:prstGeom prst="rect">
            <a:avLst/>
          </a:prstGeom>
        </p:spPr>
      </p:pic>
      <p:pic>
        <p:nvPicPr>
          <p:cNvPr id="63" name="Imagem 62">
            <a:extLst>
              <a:ext uri="{FF2B5EF4-FFF2-40B4-BE49-F238E27FC236}">
                <a16:creationId xmlns:a16="http://schemas.microsoft.com/office/drawing/2014/main" id="{4F00FB19-2FC2-D44D-A7C9-6E20555BAC7E}"/>
              </a:ext>
            </a:extLst>
          </p:cNvPr>
          <p:cNvPicPr>
            <a:picLocks noChangeAspect="1"/>
          </p:cNvPicPr>
          <p:nvPr/>
        </p:nvPicPr>
        <p:blipFill>
          <a:blip r:embed="rId3">
            <a:alphaModFix amt="20000"/>
          </a:blip>
          <a:stretch>
            <a:fillRect/>
          </a:stretch>
        </p:blipFill>
        <p:spPr>
          <a:xfrm rot="1380586" flipV="1">
            <a:off x="4696729" y="2844620"/>
            <a:ext cx="2638322" cy="1190732"/>
          </a:xfrm>
          <a:prstGeom prst="rect">
            <a:avLst/>
          </a:prstGeom>
        </p:spPr>
      </p:pic>
      <p:sp>
        <p:nvSpPr>
          <p:cNvPr id="5" name="CaixaDeTexto 4">
            <a:extLst>
              <a:ext uri="{FF2B5EF4-FFF2-40B4-BE49-F238E27FC236}">
                <a16:creationId xmlns:a16="http://schemas.microsoft.com/office/drawing/2014/main" id="{D434986B-407F-DE44-AAC5-8E7DB3DA9136}"/>
              </a:ext>
            </a:extLst>
          </p:cNvPr>
          <p:cNvSpPr txBox="1"/>
          <p:nvPr/>
        </p:nvSpPr>
        <p:spPr>
          <a:xfrm>
            <a:off x="7868216" y="3203798"/>
            <a:ext cx="2159566" cy="369332"/>
          </a:xfrm>
          <a:prstGeom prst="rect">
            <a:avLst/>
          </a:prstGeom>
          <a:noFill/>
        </p:spPr>
        <p:txBody>
          <a:bodyPr wrap="none" rtlCol="0">
            <a:spAutoFit/>
          </a:bodyPr>
          <a:lstStyle/>
          <a:p>
            <a:r>
              <a:rPr lang="en-GB" dirty="0">
                <a:latin typeface="Roboto" panose="02000000000000000000" pitchFamily="2" charset="0"/>
              </a:rPr>
              <a:t>Functional capacity</a:t>
            </a:r>
          </a:p>
        </p:txBody>
      </p:sp>
      <p:sp>
        <p:nvSpPr>
          <p:cNvPr id="64" name="CaixaDeTexto 63">
            <a:extLst>
              <a:ext uri="{FF2B5EF4-FFF2-40B4-BE49-F238E27FC236}">
                <a16:creationId xmlns:a16="http://schemas.microsoft.com/office/drawing/2014/main" id="{D50152D4-5AAC-6C42-9E18-43F777EA6453}"/>
              </a:ext>
            </a:extLst>
          </p:cNvPr>
          <p:cNvSpPr txBox="1"/>
          <p:nvPr/>
        </p:nvSpPr>
        <p:spPr>
          <a:xfrm>
            <a:off x="2087744" y="3849510"/>
            <a:ext cx="2159566" cy="369332"/>
          </a:xfrm>
          <a:prstGeom prst="rect">
            <a:avLst/>
          </a:prstGeom>
          <a:noFill/>
        </p:spPr>
        <p:txBody>
          <a:bodyPr wrap="none" rtlCol="0">
            <a:spAutoFit/>
          </a:bodyPr>
          <a:lstStyle/>
          <a:p>
            <a:r>
              <a:rPr lang="en-GB" dirty="0">
                <a:latin typeface="Roboto" panose="02000000000000000000" pitchFamily="2" charset="0"/>
              </a:rPr>
              <a:t>Functional capacity</a:t>
            </a:r>
          </a:p>
        </p:txBody>
      </p:sp>
      <p:sp>
        <p:nvSpPr>
          <p:cNvPr id="65" name="CaixaDeTexto 64">
            <a:extLst>
              <a:ext uri="{FF2B5EF4-FFF2-40B4-BE49-F238E27FC236}">
                <a16:creationId xmlns:a16="http://schemas.microsoft.com/office/drawing/2014/main" id="{E1BA426D-211A-F94A-ADBF-C7110394D7E8}"/>
              </a:ext>
            </a:extLst>
          </p:cNvPr>
          <p:cNvSpPr txBox="1"/>
          <p:nvPr/>
        </p:nvSpPr>
        <p:spPr>
          <a:xfrm>
            <a:off x="2530614" y="5074663"/>
            <a:ext cx="1964195" cy="923330"/>
          </a:xfrm>
          <a:prstGeom prst="rect">
            <a:avLst/>
          </a:prstGeom>
          <a:noFill/>
        </p:spPr>
        <p:txBody>
          <a:bodyPr wrap="square" rtlCol="0">
            <a:spAutoFit/>
          </a:bodyPr>
          <a:lstStyle/>
          <a:p>
            <a:pPr algn="r"/>
            <a:r>
              <a:rPr lang="en-GB" dirty="0">
                <a:latin typeface="Roboto" panose="02000000000000000000" pitchFamily="2" charset="0"/>
              </a:rPr>
              <a:t>Information about patient status</a:t>
            </a:r>
          </a:p>
        </p:txBody>
      </p:sp>
      <p:sp>
        <p:nvSpPr>
          <p:cNvPr id="66" name="CaixaDeTexto 65">
            <a:extLst>
              <a:ext uri="{FF2B5EF4-FFF2-40B4-BE49-F238E27FC236}">
                <a16:creationId xmlns:a16="http://schemas.microsoft.com/office/drawing/2014/main" id="{8B4A731F-9B41-2F45-A845-E74E38314A29}"/>
              </a:ext>
            </a:extLst>
          </p:cNvPr>
          <p:cNvSpPr txBox="1"/>
          <p:nvPr/>
        </p:nvSpPr>
        <p:spPr>
          <a:xfrm>
            <a:off x="7706430" y="4608493"/>
            <a:ext cx="1964195" cy="1477328"/>
          </a:xfrm>
          <a:prstGeom prst="rect">
            <a:avLst/>
          </a:prstGeom>
          <a:noFill/>
        </p:spPr>
        <p:txBody>
          <a:bodyPr wrap="square" rtlCol="0">
            <a:spAutoFit/>
          </a:bodyPr>
          <a:lstStyle/>
          <a:p>
            <a:r>
              <a:rPr lang="en-GB" dirty="0">
                <a:latin typeface="Roboto" panose="02000000000000000000" pitchFamily="2" charset="0"/>
              </a:rPr>
              <a:t>Information about ongoing situation &amp;</a:t>
            </a:r>
          </a:p>
          <a:p>
            <a:r>
              <a:rPr lang="en-GB" dirty="0">
                <a:latin typeface="Roboto" panose="02000000000000000000" pitchFamily="2" charset="0"/>
              </a:rPr>
              <a:t>Alert messages to the population</a:t>
            </a:r>
          </a:p>
        </p:txBody>
      </p:sp>
    </p:spTree>
    <p:extLst>
      <p:ext uri="{BB962C8B-B14F-4D97-AF65-F5344CB8AC3E}">
        <p14:creationId xmlns:p14="http://schemas.microsoft.com/office/powerpoint/2010/main" val="4013379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dissolve">
                                      <p:cBhvr>
                                        <p:cTn id="7" dur="500"/>
                                        <p:tgtEl>
                                          <p:spTgt spid="6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4"/>
                                        </p:tgtEl>
                                        <p:attrNameLst>
                                          <p:attrName>style.visibility</p:attrName>
                                        </p:attrNameLst>
                                      </p:cBhvr>
                                      <p:to>
                                        <p:strVal val="visible"/>
                                      </p:to>
                                    </p:set>
                                    <p:animEffect transition="in" filter="dissolve">
                                      <p:cBhvr>
                                        <p:cTn id="10" dur="500"/>
                                        <p:tgtEl>
                                          <p:spTgt spid="64"/>
                                        </p:tgtEl>
                                      </p:cBhvr>
                                    </p:animEffect>
                                  </p:childTnLst>
                                </p:cTn>
                              </p:par>
                              <p:par>
                                <p:cTn id="11" presetID="9" presetClass="entr" presetSubtype="0" fill="hold" nodeType="withEffect">
                                  <p:stCondLst>
                                    <p:cond delay="0"/>
                                  </p:stCondLst>
                                  <p:childTnLst>
                                    <p:set>
                                      <p:cBhvr>
                                        <p:cTn id="12" dur="1" fill="hold">
                                          <p:stCondLst>
                                            <p:cond delay="0"/>
                                          </p:stCondLst>
                                        </p:cTn>
                                        <p:tgtEl>
                                          <p:spTgt spid="62"/>
                                        </p:tgtEl>
                                        <p:attrNameLst>
                                          <p:attrName>style.visibility</p:attrName>
                                        </p:attrNameLst>
                                      </p:cBhvr>
                                      <p:to>
                                        <p:strVal val="visible"/>
                                      </p:to>
                                    </p:set>
                                    <p:animEffect transition="in" filter="dissolve">
                                      <p:cBhvr>
                                        <p:cTn id="13" dur="500"/>
                                        <p:tgtEl>
                                          <p:spTgt spid="62"/>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dissolve">
                                      <p:cBhvr>
                                        <p:cTn id="18" dur="500"/>
                                        <p:tgtEl>
                                          <p:spTgt spid="63"/>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dissolve">
                                      <p:cBhvr>
                                        <p:cTn id="21" dur="500"/>
                                        <p:tgtEl>
                                          <p:spTgt spid="55"/>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66"/>
                                        </p:tgtEl>
                                        <p:attrNameLst>
                                          <p:attrName>style.visibility</p:attrName>
                                        </p:attrNameLst>
                                      </p:cBhvr>
                                      <p:to>
                                        <p:strVal val="visible"/>
                                      </p:to>
                                    </p:set>
                                    <p:animEffect transition="in" filter="dissolve">
                                      <p:cBhvr>
                                        <p:cTn id="24" dur="500"/>
                                        <p:tgtEl>
                                          <p:spTgt spid="66"/>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dissolve">
                                      <p:cBhvr>
                                        <p:cTn id="27" dur="500"/>
                                        <p:tgtEl>
                                          <p:spTgt spid="65"/>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dissolve">
                                      <p:cBhvr>
                                        <p:cTn id="30" dur="500"/>
                                        <p:tgtEl>
                                          <p:spTgt spid="56"/>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51"/>
                                        </p:tgtEl>
                                        <p:attrNameLst>
                                          <p:attrName>style.visibility</p:attrName>
                                        </p:attrNameLst>
                                      </p:cBhvr>
                                      <p:to>
                                        <p:strVal val="visible"/>
                                      </p:to>
                                    </p:set>
                                    <p:animEffect transition="in" filter="dissolve">
                                      <p:cBhvr>
                                        <p:cTn id="35" dur="500"/>
                                        <p:tgtEl>
                                          <p:spTgt spid="51"/>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dissolve">
                                      <p:cBhvr>
                                        <p:cTn id="38" dur="500"/>
                                        <p:tgtEl>
                                          <p:spTgt spid="5"/>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dissolve">
                                      <p:cBhvr>
                                        <p:cTn id="4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55" grpId="0" animBg="1"/>
      <p:bldP spid="56" grpId="0" animBg="1"/>
      <p:bldP spid="61" grpId="0" animBg="1"/>
      <p:bldP spid="5" grpId="0"/>
      <p:bldP spid="64" grpId="0"/>
      <p:bldP spid="65" grpId="0"/>
      <p:bldP spid="6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Anel 35">
            <a:extLst>
              <a:ext uri="{FF2B5EF4-FFF2-40B4-BE49-F238E27FC236}">
                <a16:creationId xmlns:a16="http://schemas.microsoft.com/office/drawing/2014/main" id="{A555A5B9-B7A2-644C-A37E-698C3E72653D}"/>
              </a:ext>
            </a:extLst>
          </p:cNvPr>
          <p:cNvSpPr/>
          <p:nvPr/>
        </p:nvSpPr>
        <p:spPr>
          <a:xfrm>
            <a:off x="5029455" y="-300564"/>
            <a:ext cx="7508364" cy="6272002"/>
          </a:xfrm>
          <a:prstGeom prst="donut">
            <a:avLst>
              <a:gd name="adj" fmla="val 7894"/>
            </a:avLst>
          </a:prstGeom>
          <a:scene3d>
            <a:camera prst="isometricOffAxis2Top">
              <a:rot lat="18600000" lon="3000000" rev="18600000"/>
            </a:camera>
            <a:lightRig rig="threePt" dir="t"/>
          </a:scene3d>
          <a:sp3d extrusionH="3365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 name="Marcador de Posição do Texto 2">
            <a:extLst>
              <a:ext uri="{FF2B5EF4-FFF2-40B4-BE49-F238E27FC236}">
                <a16:creationId xmlns:a16="http://schemas.microsoft.com/office/drawing/2014/main" id="{E7D82E6A-DA77-5C4F-A196-C36FE86DCB02}"/>
              </a:ext>
            </a:extLst>
          </p:cNvPr>
          <p:cNvSpPr>
            <a:spLocks noGrp="1"/>
          </p:cNvSpPr>
          <p:nvPr>
            <p:ph type="body" sz="quarter" idx="13"/>
          </p:nvPr>
        </p:nvSpPr>
        <p:spPr/>
        <p:txBody>
          <a:bodyPr>
            <a:normAutofit/>
          </a:bodyPr>
          <a:lstStyle/>
          <a:p>
            <a:r>
              <a:rPr lang="en-GB" b="1" dirty="0">
                <a:latin typeface="Roboto" panose="02000000000000000000" pitchFamily="2" charset="0"/>
                <a:ea typeface="Roboto" panose="02000000000000000000" pitchFamily="2" charset="0"/>
              </a:rPr>
              <a:t>Ensure adequate protocols are in place</a:t>
            </a:r>
          </a:p>
        </p:txBody>
      </p:sp>
      <p:sp>
        <p:nvSpPr>
          <p:cNvPr id="6" name="Marcador de Posição do Número do Diapositivo 5">
            <a:extLst>
              <a:ext uri="{FF2B5EF4-FFF2-40B4-BE49-F238E27FC236}">
                <a16:creationId xmlns:a16="http://schemas.microsoft.com/office/drawing/2014/main" id="{D708FD58-DBCD-9A43-95A7-8F213F51AC82}"/>
              </a:ext>
            </a:extLst>
          </p:cNvPr>
          <p:cNvSpPr>
            <a:spLocks noGrp="1"/>
          </p:cNvSpPr>
          <p:nvPr>
            <p:ph type="sldNum" sz="quarter" idx="16"/>
          </p:nvPr>
        </p:nvSpPr>
        <p:spPr/>
        <p:txBody>
          <a:bodyPr/>
          <a:lstStyle/>
          <a:p>
            <a:fld id="{A74CE0EA-F3B5-4684-BA10-C594598FDB9C}" type="slidenum">
              <a:rPr lang="en-GB" noProof="0" smtClean="0"/>
              <a:pPr/>
              <a:t>16</a:t>
            </a:fld>
            <a:endParaRPr lang="en-GB" noProof="0"/>
          </a:p>
        </p:txBody>
      </p:sp>
      <p:sp>
        <p:nvSpPr>
          <p:cNvPr id="8" name="Título 7">
            <a:extLst>
              <a:ext uri="{FF2B5EF4-FFF2-40B4-BE49-F238E27FC236}">
                <a16:creationId xmlns:a16="http://schemas.microsoft.com/office/drawing/2014/main" id="{EC03B4E9-3780-A34A-9F27-2E5D46B6951C}"/>
              </a:ext>
            </a:extLst>
          </p:cNvPr>
          <p:cNvSpPr>
            <a:spLocks noGrp="1"/>
          </p:cNvSpPr>
          <p:nvPr>
            <p:ph type="title"/>
          </p:nvPr>
        </p:nvSpPr>
        <p:spPr/>
        <p:txBody>
          <a:bodyPr/>
          <a:lstStyle/>
          <a:p>
            <a:r>
              <a:rPr lang="en-GB" dirty="0">
                <a:solidFill>
                  <a:schemeClr val="accent1">
                    <a:lumMod val="75000"/>
                  </a:schemeClr>
                </a:solidFill>
                <a:latin typeface="Roboto" panose="02000000000000000000" pitchFamily="2" charset="0"/>
                <a:ea typeface="Roboto" panose="02000000000000000000" pitchFamily="2" charset="0"/>
              </a:rPr>
              <a:t>Legal Protection of staff</a:t>
            </a:r>
          </a:p>
        </p:txBody>
      </p:sp>
      <p:sp>
        <p:nvSpPr>
          <p:cNvPr id="9" name="Marcador de Posição do Rodapé 4">
            <a:extLst>
              <a:ext uri="{FF2B5EF4-FFF2-40B4-BE49-F238E27FC236}">
                <a16:creationId xmlns:a16="http://schemas.microsoft.com/office/drawing/2014/main" id="{1C4CCEF2-93D4-384F-A571-E964D3237477}"/>
              </a:ext>
            </a:extLst>
          </p:cNvPr>
          <p:cNvSpPr txBox="1">
            <a:spLocks/>
          </p:cNvSpPr>
          <p:nvPr/>
        </p:nvSpPr>
        <p:spPr>
          <a:xfrm>
            <a:off x="181709" y="6580588"/>
            <a:ext cx="2264608" cy="180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7" name="Cubo 36">
            <a:extLst>
              <a:ext uri="{FF2B5EF4-FFF2-40B4-BE49-F238E27FC236}">
                <a16:creationId xmlns:a16="http://schemas.microsoft.com/office/drawing/2014/main" id="{55E17F16-7367-9B47-8683-5454D7E3911A}"/>
              </a:ext>
            </a:extLst>
          </p:cNvPr>
          <p:cNvSpPr/>
          <p:nvPr/>
        </p:nvSpPr>
        <p:spPr>
          <a:xfrm rot="165109" flipH="1">
            <a:off x="7743946" y="3980093"/>
            <a:ext cx="631779" cy="528604"/>
          </a:xfrm>
          <a:prstGeom prst="cube">
            <a:avLst>
              <a:gd name="adj" fmla="val 4106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Cubo 37">
            <a:extLst>
              <a:ext uri="{FF2B5EF4-FFF2-40B4-BE49-F238E27FC236}">
                <a16:creationId xmlns:a16="http://schemas.microsoft.com/office/drawing/2014/main" id="{9449E0FD-3B93-554F-B410-CA260BA86C40}"/>
              </a:ext>
            </a:extLst>
          </p:cNvPr>
          <p:cNvSpPr/>
          <p:nvPr/>
        </p:nvSpPr>
        <p:spPr>
          <a:xfrm rot="263797">
            <a:off x="6684421" y="3835155"/>
            <a:ext cx="613790" cy="552735"/>
          </a:xfrm>
          <a:prstGeom prst="cube">
            <a:avLst>
              <a:gd name="adj" fmla="val 4099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tângulo 38">
            <a:extLst>
              <a:ext uri="{FF2B5EF4-FFF2-40B4-BE49-F238E27FC236}">
                <a16:creationId xmlns:a16="http://schemas.microsoft.com/office/drawing/2014/main" id="{22923899-3CE8-354C-8CCE-B1457BD9E8DD}"/>
              </a:ext>
            </a:extLst>
          </p:cNvPr>
          <p:cNvSpPr/>
          <p:nvPr/>
        </p:nvSpPr>
        <p:spPr>
          <a:xfrm rot="164989">
            <a:off x="6956700" y="3902283"/>
            <a:ext cx="1914424" cy="6797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Pentágono 40">
            <a:extLst>
              <a:ext uri="{FF2B5EF4-FFF2-40B4-BE49-F238E27FC236}">
                <a16:creationId xmlns:a16="http://schemas.microsoft.com/office/drawing/2014/main" id="{1582806F-A496-B347-93B9-2030C7168CFC}"/>
              </a:ext>
            </a:extLst>
          </p:cNvPr>
          <p:cNvSpPr/>
          <p:nvPr/>
        </p:nvSpPr>
        <p:spPr>
          <a:xfrm flipH="1">
            <a:off x="6253643" y="3778708"/>
            <a:ext cx="1510826" cy="332815"/>
          </a:xfrm>
          <a:prstGeom prst="homePlate">
            <a:avLst/>
          </a:prstGeom>
          <a:scene3d>
            <a:camera prst="orthographicFront">
              <a:rot lat="1200000" lon="7200000" rev="0"/>
            </a:camera>
            <a:lightRig rig="threePt"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Pentágono 41">
            <a:extLst>
              <a:ext uri="{FF2B5EF4-FFF2-40B4-BE49-F238E27FC236}">
                <a16:creationId xmlns:a16="http://schemas.microsoft.com/office/drawing/2014/main" id="{C7CE6B6A-EB3C-FB4E-8567-2371647A6A94}"/>
              </a:ext>
            </a:extLst>
          </p:cNvPr>
          <p:cNvSpPr/>
          <p:nvPr/>
        </p:nvSpPr>
        <p:spPr>
          <a:xfrm flipH="1">
            <a:off x="7913912" y="3910928"/>
            <a:ext cx="1510826" cy="332815"/>
          </a:xfrm>
          <a:prstGeom prst="homePlate">
            <a:avLst/>
          </a:prstGeom>
          <a:scene3d>
            <a:camera prst="orthographicFront">
              <a:rot lat="1200000" lon="4800000" rev="0"/>
            </a:camera>
            <a:lightRig rig="threePt"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CaixaDeTexto 50">
            <a:extLst>
              <a:ext uri="{FF2B5EF4-FFF2-40B4-BE49-F238E27FC236}">
                <a16:creationId xmlns:a16="http://schemas.microsoft.com/office/drawing/2014/main" id="{55538BB1-8A19-F640-A328-52D7FC1462F4}"/>
              </a:ext>
            </a:extLst>
          </p:cNvPr>
          <p:cNvSpPr txBox="1"/>
          <p:nvPr/>
        </p:nvSpPr>
        <p:spPr>
          <a:xfrm>
            <a:off x="834796" y="1729558"/>
            <a:ext cx="4280390" cy="2135200"/>
          </a:xfrm>
          <a:prstGeom prst="rect">
            <a:avLst/>
          </a:prstGeom>
          <a:noFill/>
        </p:spPr>
        <p:txBody>
          <a:bodyPr wrap="square" rtlCol="0">
            <a:spAutoFit/>
          </a:bodyPr>
          <a:lstStyle/>
          <a:p>
            <a:pPr algn="r" rtl="1">
              <a:lnSpc>
                <a:spcPct val="150000"/>
              </a:lnSpc>
            </a:pPr>
            <a:r>
              <a:rPr lang="fa-IR" dirty="0">
                <a:latin typeface="Roboto" panose="02000000000000000000" pitchFamily="2" charset="0"/>
                <a:ea typeface="Roboto" panose="02000000000000000000" pitchFamily="2" charset="0"/>
                <a:cs typeface="B Nazanin" panose="00000400000000000000" pitchFamily="2" charset="-78"/>
              </a:rPr>
              <a:t>«باید در طرح مدیریت تلفات انبوه </a:t>
            </a:r>
            <a:r>
              <a:rPr lang="pt-PT" dirty="0">
                <a:latin typeface="Roboto" panose="02000000000000000000" pitchFamily="2" charset="0"/>
                <a:ea typeface="Roboto" panose="02000000000000000000" pitchFamily="2" charset="0"/>
                <a:cs typeface="B Nazanin" panose="00000400000000000000" pitchFamily="2" charset="-78"/>
              </a:rPr>
              <a:t>MCM</a:t>
            </a:r>
            <a:r>
              <a:rPr lang="fa-IR" dirty="0">
                <a:latin typeface="Roboto" panose="02000000000000000000" pitchFamily="2" charset="0"/>
                <a:ea typeface="Roboto" panose="02000000000000000000" pitchFamily="2" charset="0"/>
                <a:cs typeface="B Nazanin" panose="00000400000000000000" pitchFamily="2" charset="-78"/>
              </a:rPr>
              <a:t> </a:t>
            </a:r>
            <a:r>
              <a:rPr lang="pt-PT" dirty="0">
                <a:latin typeface="Roboto" panose="02000000000000000000" pitchFamily="2" charset="0"/>
                <a:ea typeface="Roboto" panose="02000000000000000000" pitchFamily="2" charset="0"/>
                <a:cs typeface="B Nazanin" panose="00000400000000000000" pitchFamily="2" charset="-78"/>
              </a:rPr>
              <a:t> </a:t>
            </a:r>
            <a:r>
              <a:rPr lang="fa-IR" dirty="0">
                <a:latin typeface="Roboto" panose="02000000000000000000" pitchFamily="2" charset="0"/>
                <a:ea typeface="Roboto" panose="02000000000000000000" pitchFamily="2" charset="0"/>
                <a:cs typeface="B Nazanin" panose="00000400000000000000" pitchFamily="2" charset="-78"/>
              </a:rPr>
              <a:t>به‌طور شفاف مشخص شود که آیا کارکنان سلامت در برابر پیامدهای حقوقیِ اقدام بدون رضایت بیمار مورد حمایت قرار می‌گیرند یا خیر. این موضوع باید هم برای کارکنان سلامت ملی و هم برای نیروهای بین‌المللیِ مستقر </a:t>
            </a:r>
            <a:r>
              <a:rPr lang="pt-PT" dirty="0">
                <a:latin typeface="Roboto" panose="02000000000000000000" pitchFamily="2" charset="0"/>
                <a:ea typeface="Roboto" panose="02000000000000000000" pitchFamily="2" charset="0"/>
                <a:cs typeface="B Nazanin" panose="00000400000000000000" pitchFamily="2" charset="-78"/>
              </a:rPr>
              <a:t>NGO</a:t>
            </a:r>
            <a:r>
              <a:rPr lang="fa-IR" dirty="0">
                <a:latin typeface="Roboto" panose="02000000000000000000" pitchFamily="2" charset="0"/>
                <a:ea typeface="Roboto" panose="02000000000000000000" pitchFamily="2" charset="0"/>
                <a:cs typeface="B Nazanin" panose="00000400000000000000" pitchFamily="2" charset="-78"/>
              </a:rPr>
              <a:t> </a:t>
            </a:r>
            <a:r>
              <a:rPr lang="pt-PT" dirty="0">
                <a:latin typeface="Roboto" panose="02000000000000000000" pitchFamily="2" charset="0"/>
                <a:ea typeface="Roboto" panose="02000000000000000000" pitchFamily="2" charset="0"/>
                <a:cs typeface="B Nazanin" panose="00000400000000000000" pitchFamily="2" charset="-78"/>
              </a:rPr>
              <a:t> </a:t>
            </a:r>
            <a:r>
              <a:rPr lang="fa-IR" dirty="0">
                <a:latin typeface="Roboto" panose="02000000000000000000" pitchFamily="2" charset="0"/>
                <a:ea typeface="Roboto" panose="02000000000000000000" pitchFamily="2" charset="0"/>
                <a:cs typeface="B Nazanin" panose="00000400000000000000" pitchFamily="2" charset="-78"/>
              </a:rPr>
              <a:t>اعمال شود.»</a:t>
            </a:r>
            <a:endParaRPr lang="fa-IR" dirty="0">
              <a:cs typeface="B Nazanin" panose="00000400000000000000" pitchFamily="2" charset="-78"/>
            </a:endParaRPr>
          </a:p>
        </p:txBody>
      </p:sp>
      <p:pic>
        <p:nvPicPr>
          <p:cNvPr id="4" name="Imagem 3">
            <a:extLst>
              <a:ext uri="{FF2B5EF4-FFF2-40B4-BE49-F238E27FC236}">
                <a16:creationId xmlns:a16="http://schemas.microsoft.com/office/drawing/2014/main" id="{88CB5F9D-FFD5-1E49-A5A1-1F53F5FD57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3643" y="699077"/>
            <a:ext cx="5233752" cy="2975610"/>
          </a:xfrm>
          <a:prstGeom prst="rect">
            <a:avLst/>
          </a:prstGeom>
        </p:spPr>
      </p:pic>
      <p:sp>
        <p:nvSpPr>
          <p:cNvPr id="5" name="Retângulo 4">
            <a:extLst>
              <a:ext uri="{FF2B5EF4-FFF2-40B4-BE49-F238E27FC236}">
                <a16:creationId xmlns:a16="http://schemas.microsoft.com/office/drawing/2014/main" id="{A87A9067-1A96-3A42-8824-6E55E235937B}"/>
              </a:ext>
            </a:extLst>
          </p:cNvPr>
          <p:cNvSpPr/>
          <p:nvPr/>
        </p:nvSpPr>
        <p:spPr>
          <a:xfrm>
            <a:off x="2016000" y="5257020"/>
            <a:ext cx="8160000" cy="646331"/>
          </a:xfrm>
          <a:prstGeom prst="rect">
            <a:avLst/>
          </a:prstGeom>
          <a:solidFill>
            <a:srgbClr val="C00000"/>
          </a:solidFill>
        </p:spPr>
        <p:txBody>
          <a:bodyPr wrap="square">
            <a:spAutoFit/>
          </a:bodyPr>
          <a:lstStyle/>
          <a:p>
            <a:r>
              <a:rPr lang="pt-PT" b="1" dirty="0" err="1">
                <a:solidFill>
                  <a:schemeClr val="bg1"/>
                </a:solidFill>
                <a:latin typeface="Roboto" panose="02000000000000000000" pitchFamily="2" charset="0"/>
                <a:ea typeface="Roboto" panose="02000000000000000000" pitchFamily="2" charset="0"/>
              </a:rPr>
              <a:t>The</a:t>
            </a:r>
            <a:r>
              <a:rPr lang="pt-PT" b="1" dirty="0">
                <a:solidFill>
                  <a:schemeClr val="bg1"/>
                </a:solidFill>
                <a:latin typeface="Roboto" panose="02000000000000000000" pitchFamily="2" charset="0"/>
                <a:ea typeface="Roboto" panose="02000000000000000000" pitchFamily="2" charset="0"/>
              </a:rPr>
              <a:t> </a:t>
            </a:r>
            <a:r>
              <a:rPr lang="pt-PT" b="1" dirty="0" err="1">
                <a:solidFill>
                  <a:schemeClr val="bg1"/>
                </a:solidFill>
                <a:latin typeface="Roboto" panose="02000000000000000000" pitchFamily="2" charset="0"/>
                <a:ea typeface="Roboto" panose="02000000000000000000" pitchFamily="2" charset="0"/>
              </a:rPr>
              <a:t>medico-legal</a:t>
            </a:r>
            <a:r>
              <a:rPr lang="pt-PT" b="1" dirty="0">
                <a:solidFill>
                  <a:schemeClr val="bg1"/>
                </a:solidFill>
                <a:latin typeface="Roboto" panose="02000000000000000000" pitchFamily="2" charset="0"/>
                <a:ea typeface="Roboto" panose="02000000000000000000" pitchFamily="2" charset="0"/>
              </a:rPr>
              <a:t> </a:t>
            </a:r>
            <a:r>
              <a:rPr lang="pt-PT" b="1" dirty="0" err="1">
                <a:solidFill>
                  <a:schemeClr val="bg1"/>
                </a:solidFill>
                <a:latin typeface="Roboto" panose="02000000000000000000" pitchFamily="2" charset="0"/>
                <a:ea typeface="Roboto" panose="02000000000000000000" pitchFamily="2" charset="0"/>
              </a:rPr>
              <a:t>and</a:t>
            </a:r>
            <a:r>
              <a:rPr lang="pt-PT" b="1" dirty="0">
                <a:solidFill>
                  <a:schemeClr val="bg1"/>
                </a:solidFill>
                <a:latin typeface="Roboto" panose="02000000000000000000" pitchFamily="2" charset="0"/>
                <a:ea typeface="Roboto" panose="02000000000000000000" pitchFamily="2" charset="0"/>
              </a:rPr>
              <a:t> </a:t>
            </a:r>
            <a:r>
              <a:rPr lang="pt-PT" b="1" dirty="0" err="1">
                <a:solidFill>
                  <a:schemeClr val="bg1"/>
                </a:solidFill>
                <a:latin typeface="Roboto" panose="02000000000000000000" pitchFamily="2" charset="0"/>
                <a:ea typeface="Roboto" panose="02000000000000000000" pitchFamily="2" charset="0"/>
              </a:rPr>
              <a:t>ethical</a:t>
            </a:r>
            <a:r>
              <a:rPr lang="pt-PT" b="1" dirty="0">
                <a:solidFill>
                  <a:schemeClr val="bg1"/>
                </a:solidFill>
                <a:latin typeface="Roboto" panose="02000000000000000000" pitchFamily="2" charset="0"/>
                <a:ea typeface="Roboto" panose="02000000000000000000" pitchFamily="2" charset="0"/>
              </a:rPr>
              <a:t> </a:t>
            </a:r>
            <a:r>
              <a:rPr lang="pt-PT" b="1" dirty="0" err="1">
                <a:solidFill>
                  <a:schemeClr val="bg1"/>
                </a:solidFill>
                <a:latin typeface="Roboto" panose="02000000000000000000" pitchFamily="2" charset="0"/>
                <a:ea typeface="Roboto" panose="02000000000000000000" pitchFamily="2" charset="0"/>
              </a:rPr>
              <a:t>framework</a:t>
            </a:r>
            <a:r>
              <a:rPr lang="pt-PT" b="1" dirty="0">
                <a:solidFill>
                  <a:schemeClr val="bg1"/>
                </a:solidFill>
                <a:latin typeface="Roboto" panose="02000000000000000000" pitchFamily="2" charset="0"/>
                <a:ea typeface="Roboto" panose="02000000000000000000" pitchFamily="2" charset="0"/>
              </a:rPr>
              <a:t> for </a:t>
            </a:r>
            <a:r>
              <a:rPr lang="pt-PT" b="1" dirty="0" err="1">
                <a:solidFill>
                  <a:schemeClr val="bg1"/>
                </a:solidFill>
                <a:latin typeface="Roboto" panose="02000000000000000000" pitchFamily="2" charset="0"/>
                <a:ea typeface="Roboto" panose="02000000000000000000" pitchFamily="2" charset="0"/>
              </a:rPr>
              <a:t>clinical</a:t>
            </a:r>
            <a:r>
              <a:rPr lang="pt-PT" b="1" dirty="0">
                <a:solidFill>
                  <a:schemeClr val="bg1"/>
                </a:solidFill>
                <a:latin typeface="Roboto" panose="02000000000000000000" pitchFamily="2" charset="0"/>
                <a:ea typeface="Roboto" panose="02000000000000000000" pitchFamily="2" charset="0"/>
              </a:rPr>
              <a:t> </a:t>
            </a:r>
            <a:r>
              <a:rPr lang="pt-PT" b="1" dirty="0" err="1">
                <a:solidFill>
                  <a:schemeClr val="bg1"/>
                </a:solidFill>
                <a:latin typeface="Roboto" panose="02000000000000000000" pitchFamily="2" charset="0"/>
                <a:ea typeface="Roboto" panose="02000000000000000000" pitchFamily="2" charset="0"/>
              </a:rPr>
              <a:t>practice</a:t>
            </a:r>
            <a:r>
              <a:rPr lang="pt-PT" b="1" dirty="0">
                <a:solidFill>
                  <a:schemeClr val="bg1"/>
                </a:solidFill>
                <a:latin typeface="Roboto" panose="02000000000000000000" pitchFamily="2" charset="0"/>
                <a:ea typeface="Roboto" panose="02000000000000000000" pitchFamily="2" charset="0"/>
              </a:rPr>
              <a:t> </a:t>
            </a:r>
            <a:r>
              <a:rPr lang="pt-PT" b="1" dirty="0" err="1">
                <a:solidFill>
                  <a:schemeClr val="bg1"/>
                </a:solidFill>
                <a:latin typeface="Roboto" panose="02000000000000000000" pitchFamily="2" charset="0"/>
                <a:ea typeface="Roboto" panose="02000000000000000000" pitchFamily="2" charset="0"/>
              </a:rPr>
              <a:t>during</a:t>
            </a:r>
            <a:r>
              <a:rPr lang="pt-PT" b="1" dirty="0">
                <a:solidFill>
                  <a:schemeClr val="bg1"/>
                </a:solidFill>
                <a:latin typeface="Roboto" panose="02000000000000000000" pitchFamily="2" charset="0"/>
                <a:ea typeface="Roboto" panose="02000000000000000000" pitchFamily="2" charset="0"/>
              </a:rPr>
              <a:t> a </a:t>
            </a:r>
            <a:r>
              <a:rPr lang="pt-PT" b="1" dirty="0" err="1">
                <a:solidFill>
                  <a:schemeClr val="bg1"/>
                </a:solidFill>
                <a:latin typeface="Roboto" panose="02000000000000000000" pitchFamily="2" charset="0"/>
                <a:ea typeface="Roboto" panose="02000000000000000000" pitchFamily="2" charset="0"/>
              </a:rPr>
              <a:t>mass</a:t>
            </a:r>
            <a:r>
              <a:rPr lang="pt-PT" b="1" dirty="0">
                <a:solidFill>
                  <a:schemeClr val="bg1"/>
                </a:solidFill>
                <a:latin typeface="Roboto" panose="02000000000000000000" pitchFamily="2" charset="0"/>
                <a:ea typeface="Roboto" panose="02000000000000000000" pitchFamily="2" charset="0"/>
              </a:rPr>
              <a:t> </a:t>
            </a:r>
            <a:r>
              <a:rPr lang="pt-PT" b="1" dirty="0" err="1">
                <a:solidFill>
                  <a:schemeClr val="bg1"/>
                </a:solidFill>
                <a:latin typeface="Roboto" panose="02000000000000000000" pitchFamily="2" charset="0"/>
                <a:ea typeface="Roboto" panose="02000000000000000000" pitchFamily="2" charset="0"/>
              </a:rPr>
              <a:t>casualty</a:t>
            </a:r>
            <a:r>
              <a:rPr lang="pt-PT" b="1" dirty="0">
                <a:solidFill>
                  <a:schemeClr val="bg1"/>
                </a:solidFill>
                <a:latin typeface="Roboto" panose="02000000000000000000" pitchFamily="2" charset="0"/>
                <a:ea typeface="Roboto" panose="02000000000000000000" pitchFamily="2" charset="0"/>
              </a:rPr>
              <a:t> response </a:t>
            </a:r>
            <a:r>
              <a:rPr lang="pt-PT" b="1" dirty="0" err="1">
                <a:solidFill>
                  <a:schemeClr val="bg1"/>
                </a:solidFill>
                <a:latin typeface="Roboto" panose="02000000000000000000" pitchFamily="2" charset="0"/>
                <a:ea typeface="Roboto" panose="02000000000000000000" pitchFamily="2" charset="0"/>
              </a:rPr>
              <a:t>should</a:t>
            </a:r>
            <a:r>
              <a:rPr lang="pt-PT" b="1" dirty="0">
                <a:solidFill>
                  <a:schemeClr val="bg1"/>
                </a:solidFill>
                <a:latin typeface="Roboto" panose="02000000000000000000" pitchFamily="2" charset="0"/>
                <a:ea typeface="Roboto" panose="02000000000000000000" pitchFamily="2" charset="0"/>
              </a:rPr>
              <a:t> </a:t>
            </a:r>
            <a:r>
              <a:rPr lang="pt-PT" b="1" dirty="0" err="1">
                <a:solidFill>
                  <a:schemeClr val="bg1"/>
                </a:solidFill>
                <a:latin typeface="Roboto" panose="02000000000000000000" pitchFamily="2" charset="0"/>
                <a:ea typeface="Roboto" panose="02000000000000000000" pitchFamily="2" charset="0"/>
              </a:rPr>
              <a:t>be</a:t>
            </a:r>
            <a:r>
              <a:rPr lang="pt-PT" b="1" dirty="0">
                <a:solidFill>
                  <a:schemeClr val="bg1"/>
                </a:solidFill>
                <a:latin typeface="Roboto" panose="02000000000000000000" pitchFamily="2" charset="0"/>
                <a:ea typeface="Roboto" panose="02000000000000000000" pitchFamily="2" charset="0"/>
              </a:rPr>
              <a:t> </a:t>
            </a:r>
            <a:r>
              <a:rPr lang="pt-PT" b="1" dirty="0" err="1">
                <a:solidFill>
                  <a:schemeClr val="bg1"/>
                </a:solidFill>
                <a:latin typeface="Roboto" panose="02000000000000000000" pitchFamily="2" charset="0"/>
                <a:ea typeface="Roboto" panose="02000000000000000000" pitchFamily="2" charset="0"/>
              </a:rPr>
              <a:t>highlighted</a:t>
            </a:r>
            <a:r>
              <a:rPr lang="pt-PT" b="1" dirty="0">
                <a:solidFill>
                  <a:schemeClr val="bg1"/>
                </a:solidFill>
                <a:latin typeface="Roboto" panose="02000000000000000000" pitchFamily="2" charset="0"/>
                <a:ea typeface="Roboto" panose="02000000000000000000" pitchFamily="2" charset="0"/>
              </a:rPr>
              <a:t> in </a:t>
            </a:r>
            <a:r>
              <a:rPr lang="pt-PT" b="1" dirty="0" err="1">
                <a:solidFill>
                  <a:schemeClr val="bg1"/>
                </a:solidFill>
                <a:latin typeface="Roboto" panose="02000000000000000000" pitchFamily="2" charset="0"/>
                <a:ea typeface="Roboto" panose="02000000000000000000" pitchFamily="2" charset="0"/>
              </a:rPr>
              <a:t>the</a:t>
            </a:r>
            <a:r>
              <a:rPr lang="pt-PT" b="1" dirty="0">
                <a:solidFill>
                  <a:schemeClr val="bg1"/>
                </a:solidFill>
                <a:latin typeface="Roboto" panose="02000000000000000000" pitchFamily="2" charset="0"/>
                <a:ea typeface="Roboto" panose="02000000000000000000" pitchFamily="2" charset="0"/>
              </a:rPr>
              <a:t> </a:t>
            </a:r>
            <a:r>
              <a:rPr lang="pt-PT" b="1" dirty="0" err="1">
                <a:solidFill>
                  <a:schemeClr val="bg1"/>
                </a:solidFill>
                <a:latin typeface="Roboto" panose="02000000000000000000" pitchFamily="2" charset="0"/>
                <a:ea typeface="Roboto" panose="02000000000000000000" pitchFamily="2" charset="0"/>
              </a:rPr>
              <a:t>mass</a:t>
            </a:r>
            <a:r>
              <a:rPr lang="pt-PT" b="1" dirty="0">
                <a:solidFill>
                  <a:schemeClr val="bg1"/>
                </a:solidFill>
                <a:latin typeface="Roboto" panose="02000000000000000000" pitchFamily="2" charset="0"/>
                <a:ea typeface="Roboto" panose="02000000000000000000" pitchFamily="2" charset="0"/>
              </a:rPr>
              <a:t> </a:t>
            </a:r>
            <a:r>
              <a:rPr lang="pt-PT" b="1" dirty="0" err="1">
                <a:solidFill>
                  <a:schemeClr val="bg1"/>
                </a:solidFill>
                <a:latin typeface="Roboto" panose="02000000000000000000" pitchFamily="2" charset="0"/>
                <a:ea typeface="Roboto" panose="02000000000000000000" pitchFamily="2" charset="0"/>
              </a:rPr>
              <a:t>casualty</a:t>
            </a:r>
            <a:r>
              <a:rPr lang="pt-PT" b="1" dirty="0">
                <a:solidFill>
                  <a:schemeClr val="bg1"/>
                </a:solidFill>
                <a:latin typeface="Roboto" panose="02000000000000000000" pitchFamily="2" charset="0"/>
                <a:ea typeface="Roboto" panose="02000000000000000000" pitchFamily="2" charset="0"/>
              </a:rPr>
              <a:t> </a:t>
            </a:r>
            <a:r>
              <a:rPr lang="pt-PT" b="1" dirty="0" err="1">
                <a:solidFill>
                  <a:schemeClr val="bg1"/>
                </a:solidFill>
                <a:latin typeface="Roboto" panose="02000000000000000000" pitchFamily="2" charset="0"/>
                <a:ea typeface="Roboto" panose="02000000000000000000" pitchFamily="2" charset="0"/>
              </a:rPr>
              <a:t>plan</a:t>
            </a:r>
            <a:r>
              <a:rPr lang="pt-PT" b="1" dirty="0">
                <a:solidFill>
                  <a:schemeClr val="bg1"/>
                </a:solidFill>
                <a:latin typeface="Roboto" panose="02000000000000000000" pitchFamily="2" charset="0"/>
                <a:ea typeface="Roboto" panose="02000000000000000000" pitchFamily="2" charset="0"/>
              </a:rPr>
              <a:t>.</a:t>
            </a:r>
          </a:p>
        </p:txBody>
      </p:sp>
    </p:spTree>
    <p:extLst>
      <p:ext uri="{BB962C8B-B14F-4D97-AF65-F5344CB8AC3E}">
        <p14:creationId xmlns:p14="http://schemas.microsoft.com/office/powerpoint/2010/main" val="42804706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o Texto 2">
            <a:extLst>
              <a:ext uri="{FF2B5EF4-FFF2-40B4-BE49-F238E27FC236}">
                <a16:creationId xmlns:a16="http://schemas.microsoft.com/office/drawing/2014/main" id="{E7D82E6A-DA77-5C4F-A196-C36FE86DCB02}"/>
              </a:ext>
            </a:extLst>
          </p:cNvPr>
          <p:cNvSpPr>
            <a:spLocks noGrp="1"/>
          </p:cNvSpPr>
          <p:nvPr>
            <p:ph type="body" sz="quarter" idx="13"/>
          </p:nvPr>
        </p:nvSpPr>
        <p:spPr/>
        <p:txBody>
          <a:bodyPr>
            <a:normAutofit/>
          </a:bodyPr>
          <a:lstStyle/>
          <a:p>
            <a:r>
              <a:rPr lang="en-GB" b="1" dirty="0">
                <a:latin typeface="Roboto" panose="02000000000000000000" pitchFamily="2" charset="0"/>
                <a:ea typeface="Roboto" panose="02000000000000000000" pitchFamily="2" charset="0"/>
              </a:rPr>
              <a:t>The usual morgue may not be sufficient</a:t>
            </a:r>
          </a:p>
        </p:txBody>
      </p:sp>
      <p:sp>
        <p:nvSpPr>
          <p:cNvPr id="6" name="Marcador de Posição do Número do Diapositivo 5">
            <a:extLst>
              <a:ext uri="{FF2B5EF4-FFF2-40B4-BE49-F238E27FC236}">
                <a16:creationId xmlns:a16="http://schemas.microsoft.com/office/drawing/2014/main" id="{D708FD58-DBCD-9A43-95A7-8F213F51AC82}"/>
              </a:ext>
            </a:extLst>
          </p:cNvPr>
          <p:cNvSpPr>
            <a:spLocks noGrp="1"/>
          </p:cNvSpPr>
          <p:nvPr>
            <p:ph type="sldNum" sz="quarter" idx="16"/>
          </p:nvPr>
        </p:nvSpPr>
        <p:spPr/>
        <p:txBody>
          <a:bodyPr/>
          <a:lstStyle/>
          <a:p>
            <a:fld id="{A74CE0EA-F3B5-4684-BA10-C594598FDB9C}" type="slidenum">
              <a:rPr lang="en-GB" noProof="0" smtClean="0"/>
              <a:pPr/>
              <a:t>17</a:t>
            </a:fld>
            <a:endParaRPr lang="en-GB" noProof="0"/>
          </a:p>
        </p:txBody>
      </p:sp>
      <p:sp>
        <p:nvSpPr>
          <p:cNvPr id="8" name="Título 7">
            <a:extLst>
              <a:ext uri="{FF2B5EF4-FFF2-40B4-BE49-F238E27FC236}">
                <a16:creationId xmlns:a16="http://schemas.microsoft.com/office/drawing/2014/main" id="{EC03B4E9-3780-A34A-9F27-2E5D46B6951C}"/>
              </a:ext>
            </a:extLst>
          </p:cNvPr>
          <p:cNvSpPr>
            <a:spLocks noGrp="1"/>
          </p:cNvSpPr>
          <p:nvPr>
            <p:ph type="title"/>
          </p:nvPr>
        </p:nvSpPr>
        <p:spPr/>
        <p:txBody>
          <a:bodyPr/>
          <a:lstStyle/>
          <a:p>
            <a:r>
              <a:rPr lang="en-GB" dirty="0">
                <a:solidFill>
                  <a:schemeClr val="accent1">
                    <a:lumMod val="75000"/>
                  </a:schemeClr>
                </a:solidFill>
                <a:latin typeface="Roboto" panose="02000000000000000000" pitchFamily="2" charset="0"/>
                <a:ea typeface="Roboto" panose="02000000000000000000" pitchFamily="2" charset="0"/>
              </a:rPr>
              <a:t>Medico-legal and forensic considerations</a:t>
            </a:r>
          </a:p>
        </p:txBody>
      </p:sp>
      <p:sp>
        <p:nvSpPr>
          <p:cNvPr id="9" name="Marcador de Posição do Rodapé 4">
            <a:extLst>
              <a:ext uri="{FF2B5EF4-FFF2-40B4-BE49-F238E27FC236}">
                <a16:creationId xmlns:a16="http://schemas.microsoft.com/office/drawing/2014/main" id="{1C4CCEF2-93D4-384F-A571-E964D3237477}"/>
              </a:ext>
            </a:extLst>
          </p:cNvPr>
          <p:cNvSpPr txBox="1">
            <a:spLocks/>
          </p:cNvSpPr>
          <p:nvPr/>
        </p:nvSpPr>
        <p:spPr>
          <a:xfrm>
            <a:off x="181709" y="6580588"/>
            <a:ext cx="2264608" cy="180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10" name="Agrupar 9">
            <a:extLst>
              <a:ext uri="{FF2B5EF4-FFF2-40B4-BE49-F238E27FC236}">
                <a16:creationId xmlns:a16="http://schemas.microsoft.com/office/drawing/2014/main" id="{DEF3B5B3-17C1-EC40-9BFE-6E91B5A48FC2}"/>
              </a:ext>
            </a:extLst>
          </p:cNvPr>
          <p:cNvGrpSpPr/>
          <p:nvPr/>
        </p:nvGrpSpPr>
        <p:grpSpPr>
          <a:xfrm>
            <a:off x="6691086" y="2240997"/>
            <a:ext cx="4010891" cy="4010891"/>
            <a:chOff x="0" y="0"/>
            <a:chExt cx="6858000" cy="6858000"/>
          </a:xfrm>
        </p:grpSpPr>
        <p:sp>
          <p:nvSpPr>
            <p:cNvPr id="11" name="Anel 10">
              <a:extLst>
                <a:ext uri="{FF2B5EF4-FFF2-40B4-BE49-F238E27FC236}">
                  <a16:creationId xmlns:a16="http://schemas.microsoft.com/office/drawing/2014/main" id="{131002CA-6F02-5148-95B0-DD2924D77529}"/>
                </a:ext>
              </a:extLst>
            </p:cNvPr>
            <p:cNvSpPr/>
            <p:nvPr/>
          </p:nvSpPr>
          <p:spPr>
            <a:xfrm>
              <a:off x="0" y="0"/>
              <a:ext cx="6858000" cy="6858000"/>
            </a:xfrm>
            <a:prstGeom prst="donut">
              <a:avLst>
                <a:gd name="adj" fmla="val 49629"/>
              </a:avLst>
            </a:prstGeom>
            <a:solidFill>
              <a:schemeClr val="bg1">
                <a:lumMod val="85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12" name="Imagem 11">
              <a:extLst>
                <a:ext uri="{FF2B5EF4-FFF2-40B4-BE49-F238E27FC236}">
                  <a16:creationId xmlns:a16="http://schemas.microsoft.com/office/drawing/2014/main" id="{F6A7BC66-6679-804C-80A5-C5909C76289F}"/>
                </a:ext>
              </a:extLst>
            </p:cNvPr>
            <p:cNvPicPr>
              <a:picLocks noChangeAspect="1"/>
            </p:cNvPicPr>
            <p:nvPr/>
          </p:nvPicPr>
          <p:blipFill rotWithShape="1">
            <a:blip r:embed="rId2"/>
            <a:srcRect b="13247"/>
            <a:stretch/>
          </p:blipFill>
          <p:spPr>
            <a:xfrm>
              <a:off x="0" y="0"/>
              <a:ext cx="6858000" cy="5949538"/>
            </a:xfrm>
            <a:prstGeom prst="rect">
              <a:avLst/>
            </a:prstGeom>
          </p:spPr>
        </p:pic>
      </p:grpSp>
      <p:sp>
        <p:nvSpPr>
          <p:cNvPr id="13" name="CaixaDeTexto 12">
            <a:extLst>
              <a:ext uri="{FF2B5EF4-FFF2-40B4-BE49-F238E27FC236}">
                <a16:creationId xmlns:a16="http://schemas.microsoft.com/office/drawing/2014/main" id="{FE80566C-F737-CA45-8FF6-A97BF2C41DE2}"/>
              </a:ext>
            </a:extLst>
          </p:cNvPr>
          <p:cNvSpPr txBox="1"/>
          <p:nvPr/>
        </p:nvSpPr>
        <p:spPr>
          <a:xfrm>
            <a:off x="834796" y="1729558"/>
            <a:ext cx="5856290" cy="170816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b="1" dirty="0">
                <a:latin typeface="Roboto" panose="02000000000000000000" pitchFamily="2" charset="0"/>
                <a:ea typeface="Roboto" panose="02000000000000000000" pitchFamily="2" charset="0"/>
              </a:rPr>
              <a:t>Morgue expansion </a:t>
            </a:r>
          </a:p>
          <a:p>
            <a:pPr marL="285750" indent="-285750">
              <a:lnSpc>
                <a:spcPct val="150000"/>
              </a:lnSpc>
              <a:buFont typeface="Arial" panose="020B0604020202020204" pitchFamily="34" charset="0"/>
              <a:buChar char="•"/>
            </a:pPr>
            <a:r>
              <a:rPr lang="en-GB" b="1" dirty="0">
                <a:latin typeface="Roboto" panose="02000000000000000000" pitchFamily="2" charset="0"/>
                <a:ea typeface="Roboto" panose="02000000000000000000" pitchFamily="2" charset="0"/>
              </a:rPr>
              <a:t>Dead body identification</a:t>
            </a:r>
          </a:p>
          <a:p>
            <a:pPr marL="285750" indent="-285750">
              <a:lnSpc>
                <a:spcPct val="150000"/>
              </a:lnSpc>
              <a:buFont typeface="Arial" panose="020B0604020202020204" pitchFamily="34" charset="0"/>
              <a:buChar char="•"/>
            </a:pPr>
            <a:r>
              <a:rPr lang="en-GB" b="1" dirty="0">
                <a:latin typeface="Roboto" panose="02000000000000000000" pitchFamily="2" charset="0"/>
                <a:ea typeface="Roboto" panose="02000000000000000000" pitchFamily="2" charset="0"/>
              </a:rPr>
              <a:t>Handover protocols</a:t>
            </a:r>
          </a:p>
          <a:p>
            <a:pPr marL="285750" indent="-285750">
              <a:lnSpc>
                <a:spcPct val="150000"/>
              </a:lnSpc>
              <a:buFont typeface="Arial" panose="020B0604020202020204" pitchFamily="34" charset="0"/>
              <a:buChar char="•"/>
            </a:pPr>
            <a:r>
              <a:rPr lang="en-GB" b="1" dirty="0">
                <a:latin typeface="Roboto" panose="02000000000000000000" pitchFamily="2" charset="0"/>
                <a:ea typeface="Roboto" panose="02000000000000000000" pitchFamily="2" charset="0"/>
              </a:rPr>
              <a:t>Preserving evidence (?!)</a:t>
            </a:r>
          </a:p>
        </p:txBody>
      </p:sp>
    </p:spTree>
    <p:extLst>
      <p:ext uri="{BB962C8B-B14F-4D97-AF65-F5344CB8AC3E}">
        <p14:creationId xmlns:p14="http://schemas.microsoft.com/office/powerpoint/2010/main" val="19662079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Anel 35">
            <a:extLst>
              <a:ext uri="{FF2B5EF4-FFF2-40B4-BE49-F238E27FC236}">
                <a16:creationId xmlns:a16="http://schemas.microsoft.com/office/drawing/2014/main" id="{A555A5B9-B7A2-644C-A37E-698C3E72653D}"/>
              </a:ext>
            </a:extLst>
          </p:cNvPr>
          <p:cNvSpPr/>
          <p:nvPr/>
        </p:nvSpPr>
        <p:spPr>
          <a:xfrm>
            <a:off x="5029455" y="-300564"/>
            <a:ext cx="7508364" cy="6272002"/>
          </a:xfrm>
          <a:prstGeom prst="donut">
            <a:avLst>
              <a:gd name="adj" fmla="val 7894"/>
            </a:avLst>
          </a:prstGeom>
          <a:scene3d>
            <a:camera prst="isometricOffAxis2Top">
              <a:rot lat="18600000" lon="3000000" rev="18600000"/>
            </a:camera>
            <a:lightRig rig="threePt" dir="t"/>
          </a:scene3d>
          <a:sp3d extrusionH="3365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19" name="Imagem 18">
            <a:extLst>
              <a:ext uri="{FF2B5EF4-FFF2-40B4-BE49-F238E27FC236}">
                <a16:creationId xmlns:a16="http://schemas.microsoft.com/office/drawing/2014/main" id="{71C9CCE8-CE46-2543-BCEF-350ACD4BB96C}"/>
              </a:ext>
            </a:extLst>
          </p:cNvPr>
          <p:cNvPicPr>
            <a:picLocks noChangeAspect="1"/>
          </p:cNvPicPr>
          <p:nvPr/>
        </p:nvPicPr>
        <p:blipFill>
          <a:blip r:embed="rId2"/>
          <a:stretch>
            <a:fillRect/>
          </a:stretch>
        </p:blipFill>
        <p:spPr>
          <a:xfrm>
            <a:off x="1586087" y="4720673"/>
            <a:ext cx="6473748" cy="1439451"/>
          </a:xfrm>
          <a:prstGeom prst="rect">
            <a:avLst/>
          </a:prstGeom>
        </p:spPr>
      </p:pic>
      <p:sp>
        <p:nvSpPr>
          <p:cNvPr id="3" name="Marcador de Posição do Texto 2">
            <a:extLst>
              <a:ext uri="{FF2B5EF4-FFF2-40B4-BE49-F238E27FC236}">
                <a16:creationId xmlns:a16="http://schemas.microsoft.com/office/drawing/2014/main" id="{E7D82E6A-DA77-5C4F-A196-C36FE86DCB02}"/>
              </a:ext>
            </a:extLst>
          </p:cNvPr>
          <p:cNvSpPr>
            <a:spLocks noGrp="1"/>
          </p:cNvSpPr>
          <p:nvPr>
            <p:ph type="body" sz="quarter" idx="13"/>
          </p:nvPr>
        </p:nvSpPr>
        <p:spPr/>
        <p:txBody>
          <a:bodyPr>
            <a:normAutofit/>
          </a:bodyPr>
          <a:lstStyle/>
          <a:p>
            <a:r>
              <a:rPr lang="en-GB" b="1" dirty="0">
                <a:latin typeface="Roboto" panose="02000000000000000000" pitchFamily="2" charset="0"/>
                <a:ea typeface="Roboto" panose="02000000000000000000" pitchFamily="2" charset="0"/>
              </a:rPr>
              <a:t>You can’t treat patients in the middle of a crowd</a:t>
            </a:r>
          </a:p>
        </p:txBody>
      </p:sp>
      <p:sp>
        <p:nvSpPr>
          <p:cNvPr id="6" name="Marcador de Posição do Número do Diapositivo 5">
            <a:extLst>
              <a:ext uri="{FF2B5EF4-FFF2-40B4-BE49-F238E27FC236}">
                <a16:creationId xmlns:a16="http://schemas.microsoft.com/office/drawing/2014/main" id="{D708FD58-DBCD-9A43-95A7-8F213F51AC82}"/>
              </a:ext>
            </a:extLst>
          </p:cNvPr>
          <p:cNvSpPr>
            <a:spLocks noGrp="1"/>
          </p:cNvSpPr>
          <p:nvPr>
            <p:ph type="sldNum" sz="quarter" idx="16"/>
          </p:nvPr>
        </p:nvSpPr>
        <p:spPr/>
        <p:txBody>
          <a:bodyPr/>
          <a:lstStyle/>
          <a:p>
            <a:fld id="{A74CE0EA-F3B5-4684-BA10-C594598FDB9C}" type="slidenum">
              <a:rPr lang="en-GB" noProof="0" smtClean="0"/>
              <a:pPr/>
              <a:t>18</a:t>
            </a:fld>
            <a:endParaRPr lang="en-GB" noProof="0"/>
          </a:p>
        </p:txBody>
      </p:sp>
      <p:sp>
        <p:nvSpPr>
          <p:cNvPr id="8" name="Título 7">
            <a:extLst>
              <a:ext uri="{FF2B5EF4-FFF2-40B4-BE49-F238E27FC236}">
                <a16:creationId xmlns:a16="http://schemas.microsoft.com/office/drawing/2014/main" id="{EC03B4E9-3780-A34A-9F27-2E5D46B6951C}"/>
              </a:ext>
            </a:extLst>
          </p:cNvPr>
          <p:cNvSpPr>
            <a:spLocks noGrp="1"/>
          </p:cNvSpPr>
          <p:nvPr>
            <p:ph type="title"/>
          </p:nvPr>
        </p:nvSpPr>
        <p:spPr/>
        <p:txBody>
          <a:bodyPr/>
          <a:lstStyle/>
          <a:p>
            <a:r>
              <a:rPr lang="en-GB" b="1" dirty="0">
                <a:solidFill>
                  <a:schemeClr val="accent1">
                    <a:lumMod val="75000"/>
                  </a:schemeClr>
                </a:solidFill>
                <a:latin typeface="Roboto" panose="02000000000000000000" pitchFamily="2" charset="0"/>
                <a:ea typeface="Roboto" panose="02000000000000000000" pitchFamily="2" charset="0"/>
              </a:rPr>
              <a:t>Plan for crowd control</a:t>
            </a:r>
          </a:p>
        </p:txBody>
      </p:sp>
      <p:pic>
        <p:nvPicPr>
          <p:cNvPr id="12" name="Imagem 11">
            <a:extLst>
              <a:ext uri="{FF2B5EF4-FFF2-40B4-BE49-F238E27FC236}">
                <a16:creationId xmlns:a16="http://schemas.microsoft.com/office/drawing/2014/main" id="{2CF8DF77-4DF7-FA40-BE31-6A028DFBF2E0}"/>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l="4195" t="3861" r="3636" b="4360"/>
          <a:stretch/>
        </p:blipFill>
        <p:spPr>
          <a:xfrm>
            <a:off x="7628162" y="154074"/>
            <a:ext cx="3116038" cy="3116040"/>
          </a:xfrm>
          <a:prstGeom prst="rect">
            <a:avLst/>
          </a:prstGeom>
        </p:spPr>
      </p:pic>
      <p:sp>
        <p:nvSpPr>
          <p:cNvPr id="37" name="Cubo 36">
            <a:extLst>
              <a:ext uri="{FF2B5EF4-FFF2-40B4-BE49-F238E27FC236}">
                <a16:creationId xmlns:a16="http://schemas.microsoft.com/office/drawing/2014/main" id="{55E17F16-7367-9B47-8683-5454D7E3911A}"/>
              </a:ext>
            </a:extLst>
          </p:cNvPr>
          <p:cNvSpPr/>
          <p:nvPr/>
        </p:nvSpPr>
        <p:spPr>
          <a:xfrm rot="165109" flipH="1">
            <a:off x="7743946" y="3980093"/>
            <a:ext cx="631779" cy="528604"/>
          </a:xfrm>
          <a:prstGeom prst="cube">
            <a:avLst>
              <a:gd name="adj" fmla="val 4106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Cubo 37">
            <a:extLst>
              <a:ext uri="{FF2B5EF4-FFF2-40B4-BE49-F238E27FC236}">
                <a16:creationId xmlns:a16="http://schemas.microsoft.com/office/drawing/2014/main" id="{9449E0FD-3B93-554F-B410-CA260BA86C40}"/>
              </a:ext>
            </a:extLst>
          </p:cNvPr>
          <p:cNvSpPr/>
          <p:nvPr/>
        </p:nvSpPr>
        <p:spPr>
          <a:xfrm rot="263797">
            <a:off x="6684421" y="3835155"/>
            <a:ext cx="613790" cy="552735"/>
          </a:xfrm>
          <a:prstGeom prst="cube">
            <a:avLst>
              <a:gd name="adj" fmla="val 4099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tângulo 38">
            <a:extLst>
              <a:ext uri="{FF2B5EF4-FFF2-40B4-BE49-F238E27FC236}">
                <a16:creationId xmlns:a16="http://schemas.microsoft.com/office/drawing/2014/main" id="{22923899-3CE8-354C-8CCE-B1457BD9E8DD}"/>
              </a:ext>
            </a:extLst>
          </p:cNvPr>
          <p:cNvSpPr/>
          <p:nvPr/>
        </p:nvSpPr>
        <p:spPr>
          <a:xfrm rot="164989">
            <a:off x="6956700" y="3902283"/>
            <a:ext cx="1914424" cy="6797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Pentágono 40">
            <a:extLst>
              <a:ext uri="{FF2B5EF4-FFF2-40B4-BE49-F238E27FC236}">
                <a16:creationId xmlns:a16="http://schemas.microsoft.com/office/drawing/2014/main" id="{1582806F-A496-B347-93B9-2030C7168CFC}"/>
              </a:ext>
            </a:extLst>
          </p:cNvPr>
          <p:cNvSpPr/>
          <p:nvPr/>
        </p:nvSpPr>
        <p:spPr>
          <a:xfrm flipH="1">
            <a:off x="6253643" y="3778708"/>
            <a:ext cx="1510826" cy="332815"/>
          </a:xfrm>
          <a:prstGeom prst="homePlate">
            <a:avLst/>
          </a:prstGeom>
          <a:scene3d>
            <a:camera prst="orthographicFront">
              <a:rot lat="1200000" lon="7200000" rev="0"/>
            </a:camera>
            <a:lightRig rig="threePt"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Pentágono 41">
            <a:extLst>
              <a:ext uri="{FF2B5EF4-FFF2-40B4-BE49-F238E27FC236}">
                <a16:creationId xmlns:a16="http://schemas.microsoft.com/office/drawing/2014/main" id="{C7CE6B6A-EB3C-FB4E-8567-2371647A6A94}"/>
              </a:ext>
            </a:extLst>
          </p:cNvPr>
          <p:cNvSpPr/>
          <p:nvPr/>
        </p:nvSpPr>
        <p:spPr>
          <a:xfrm flipH="1">
            <a:off x="7913912" y="3910928"/>
            <a:ext cx="1510826" cy="332815"/>
          </a:xfrm>
          <a:prstGeom prst="homePlate">
            <a:avLst/>
          </a:prstGeom>
          <a:scene3d>
            <a:camera prst="orthographicFront">
              <a:rot lat="1200000" lon="4800000" rev="0"/>
            </a:camera>
            <a:lightRig rig="threePt"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6" name="Imagem 45">
            <a:extLst>
              <a:ext uri="{FF2B5EF4-FFF2-40B4-BE49-F238E27FC236}">
                <a16:creationId xmlns:a16="http://schemas.microsoft.com/office/drawing/2014/main" id="{7ABDFCBA-F854-5F44-B7EF-B532C7FD0B8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15109" y="4403455"/>
            <a:ext cx="1759901" cy="1759901"/>
          </a:xfrm>
          <a:prstGeom prst="rect">
            <a:avLst/>
          </a:prstGeom>
        </p:spPr>
      </p:pic>
      <p:pic>
        <p:nvPicPr>
          <p:cNvPr id="47" name="Imagem 46">
            <a:extLst>
              <a:ext uri="{FF2B5EF4-FFF2-40B4-BE49-F238E27FC236}">
                <a16:creationId xmlns:a16="http://schemas.microsoft.com/office/drawing/2014/main" id="{BE77A266-40B1-394F-AA55-4D35D5A6119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39460" y="4400223"/>
            <a:ext cx="1759901" cy="1759901"/>
          </a:xfrm>
          <a:prstGeom prst="rect">
            <a:avLst/>
          </a:prstGeom>
        </p:spPr>
      </p:pic>
      <p:sp>
        <p:nvSpPr>
          <p:cNvPr id="51" name="CaixaDeTexto 50">
            <a:extLst>
              <a:ext uri="{FF2B5EF4-FFF2-40B4-BE49-F238E27FC236}">
                <a16:creationId xmlns:a16="http://schemas.microsoft.com/office/drawing/2014/main" id="{55538BB1-8A19-F640-A328-52D7FC1462F4}"/>
              </a:ext>
            </a:extLst>
          </p:cNvPr>
          <p:cNvSpPr txBox="1"/>
          <p:nvPr/>
        </p:nvSpPr>
        <p:spPr>
          <a:xfrm>
            <a:off x="834796" y="1729558"/>
            <a:ext cx="4404990" cy="3335528"/>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GB" b="1" dirty="0">
                <a:latin typeface="Roboto" panose="02000000000000000000" pitchFamily="2" charset="0"/>
                <a:ea typeface="Roboto" panose="02000000000000000000" pitchFamily="2" charset="0"/>
              </a:rPr>
              <a:t>External crowd control</a:t>
            </a:r>
          </a:p>
          <a:p>
            <a:pPr marL="742950" lvl="1" indent="-285750">
              <a:lnSpc>
                <a:spcPct val="200000"/>
              </a:lnSpc>
              <a:buFont typeface="Arial" panose="020B0604020202020204" pitchFamily="34" charset="0"/>
              <a:buChar char="•"/>
            </a:pPr>
            <a:r>
              <a:rPr lang="en-GB" dirty="0">
                <a:latin typeface="Roboto" panose="02000000000000000000" pitchFamily="2" charset="0"/>
                <a:ea typeface="Roboto" panose="02000000000000000000" pitchFamily="2" charset="0"/>
              </a:rPr>
              <a:t>Bystanders</a:t>
            </a:r>
          </a:p>
          <a:p>
            <a:pPr marL="742950" lvl="1" indent="-285750">
              <a:lnSpc>
                <a:spcPct val="200000"/>
              </a:lnSpc>
              <a:buFont typeface="Arial" panose="020B0604020202020204" pitchFamily="34" charset="0"/>
              <a:buChar char="•"/>
            </a:pPr>
            <a:r>
              <a:rPr lang="en-GB" dirty="0">
                <a:latin typeface="Roboto" panose="02000000000000000000" pitchFamily="2" charset="0"/>
                <a:ea typeface="Roboto" panose="02000000000000000000" pitchFamily="2" charset="0"/>
              </a:rPr>
              <a:t>Volunteers</a:t>
            </a:r>
          </a:p>
          <a:p>
            <a:pPr marL="742950" lvl="1" indent="-285750">
              <a:lnSpc>
                <a:spcPct val="200000"/>
              </a:lnSpc>
              <a:buFont typeface="Arial" panose="020B0604020202020204" pitchFamily="34" charset="0"/>
              <a:buChar char="•"/>
            </a:pPr>
            <a:r>
              <a:rPr lang="en-GB" dirty="0">
                <a:latin typeface="Roboto" panose="02000000000000000000" pitchFamily="2" charset="0"/>
                <a:ea typeface="Roboto" panose="02000000000000000000" pitchFamily="2" charset="0"/>
              </a:rPr>
              <a:t>Relatives </a:t>
            </a:r>
            <a:r>
              <a:rPr lang="en-GB" sz="1400" dirty="0">
                <a:latin typeface="Roboto" panose="02000000000000000000" pitchFamily="2" charset="0"/>
                <a:ea typeface="Roboto" panose="02000000000000000000" pitchFamily="2" charset="0"/>
              </a:rPr>
              <a:t>(only pre-approved exceptions)</a:t>
            </a:r>
          </a:p>
          <a:p>
            <a:pPr marL="285750" indent="-285750">
              <a:lnSpc>
                <a:spcPct val="200000"/>
              </a:lnSpc>
              <a:buFont typeface="Arial" panose="020B0604020202020204" pitchFamily="34" charset="0"/>
              <a:buChar char="•"/>
            </a:pPr>
            <a:r>
              <a:rPr lang="en-GB" b="1" dirty="0">
                <a:latin typeface="Roboto" panose="02000000000000000000" pitchFamily="2" charset="0"/>
                <a:ea typeface="Roboto" panose="02000000000000000000" pitchFamily="2" charset="0"/>
              </a:rPr>
              <a:t>Internal crowd control</a:t>
            </a:r>
          </a:p>
          <a:p>
            <a:pPr marL="742950" lvl="1" indent="-285750">
              <a:lnSpc>
                <a:spcPct val="200000"/>
              </a:lnSpc>
              <a:buFont typeface="Arial" panose="020B0604020202020204" pitchFamily="34" charset="0"/>
              <a:buChar char="•"/>
            </a:pPr>
            <a:r>
              <a:rPr lang="en-GB" dirty="0">
                <a:latin typeface="Roboto" panose="02000000000000000000" pitchFamily="2" charset="0"/>
                <a:ea typeface="Roboto" panose="02000000000000000000" pitchFamily="2" charset="0"/>
              </a:rPr>
              <a:t>Staff from other departments</a:t>
            </a:r>
          </a:p>
        </p:txBody>
      </p:sp>
      <p:pic>
        <p:nvPicPr>
          <p:cNvPr id="2050" name="Picture 2" descr="Red Stop Sign clipart transparent - Clipart World">
            <a:extLst>
              <a:ext uri="{FF2B5EF4-FFF2-40B4-BE49-F238E27FC236}">
                <a16:creationId xmlns:a16="http://schemas.microsoft.com/office/drawing/2014/main" id="{15CD1566-F622-EA47-918B-7706CD6B55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4464" y="2828764"/>
            <a:ext cx="2057123" cy="1934009"/>
          </a:xfrm>
          <a:prstGeom prst="rect">
            <a:avLst/>
          </a:prstGeom>
          <a:noFill/>
          <a:scene3d>
            <a:camera prst="perspectiveContrastingLeftFacing">
              <a:rot lat="600000" lon="1200000" rev="21594000"/>
            </a:camera>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83549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Anel 35">
            <a:extLst>
              <a:ext uri="{FF2B5EF4-FFF2-40B4-BE49-F238E27FC236}">
                <a16:creationId xmlns:a16="http://schemas.microsoft.com/office/drawing/2014/main" id="{A555A5B9-B7A2-644C-A37E-698C3E72653D}"/>
              </a:ext>
            </a:extLst>
          </p:cNvPr>
          <p:cNvSpPr/>
          <p:nvPr/>
        </p:nvSpPr>
        <p:spPr>
          <a:xfrm>
            <a:off x="5029455" y="-300564"/>
            <a:ext cx="7508364" cy="6272002"/>
          </a:xfrm>
          <a:prstGeom prst="donut">
            <a:avLst>
              <a:gd name="adj" fmla="val 7894"/>
            </a:avLst>
          </a:prstGeom>
          <a:scene3d>
            <a:camera prst="isometricOffAxis2Top">
              <a:rot lat="18600000" lon="3000000" rev="18600000"/>
            </a:camera>
            <a:lightRig rig="threePt" dir="t"/>
          </a:scene3d>
          <a:sp3d extrusionH="3365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Roboto" panose="02000000000000000000" pitchFamily="2" charset="0"/>
            </a:endParaRPr>
          </a:p>
        </p:txBody>
      </p:sp>
      <p:pic>
        <p:nvPicPr>
          <p:cNvPr id="19" name="Imagem 18">
            <a:extLst>
              <a:ext uri="{FF2B5EF4-FFF2-40B4-BE49-F238E27FC236}">
                <a16:creationId xmlns:a16="http://schemas.microsoft.com/office/drawing/2014/main" id="{71C9CCE8-CE46-2543-BCEF-350ACD4BB96C}"/>
              </a:ext>
            </a:extLst>
          </p:cNvPr>
          <p:cNvPicPr>
            <a:picLocks noChangeAspect="1"/>
          </p:cNvPicPr>
          <p:nvPr/>
        </p:nvPicPr>
        <p:blipFill>
          <a:blip r:embed="rId2"/>
          <a:stretch>
            <a:fillRect/>
          </a:stretch>
        </p:blipFill>
        <p:spPr>
          <a:xfrm>
            <a:off x="1586087" y="4720673"/>
            <a:ext cx="6473748" cy="1439451"/>
          </a:xfrm>
          <a:prstGeom prst="rect">
            <a:avLst/>
          </a:prstGeom>
        </p:spPr>
      </p:pic>
      <p:sp>
        <p:nvSpPr>
          <p:cNvPr id="3" name="Marcador de Posição do Texto 2">
            <a:extLst>
              <a:ext uri="{FF2B5EF4-FFF2-40B4-BE49-F238E27FC236}">
                <a16:creationId xmlns:a16="http://schemas.microsoft.com/office/drawing/2014/main" id="{E7D82E6A-DA77-5C4F-A196-C36FE86DCB02}"/>
              </a:ext>
            </a:extLst>
          </p:cNvPr>
          <p:cNvSpPr>
            <a:spLocks noGrp="1"/>
          </p:cNvSpPr>
          <p:nvPr>
            <p:ph type="body" sz="quarter" idx="13"/>
          </p:nvPr>
        </p:nvSpPr>
        <p:spPr/>
        <p:txBody>
          <a:bodyPr>
            <a:normAutofit/>
          </a:bodyPr>
          <a:lstStyle/>
          <a:p>
            <a:r>
              <a:rPr lang="en-GB" b="1" dirty="0"/>
              <a:t>You can’t treat patients in the middle of a crowd</a:t>
            </a:r>
          </a:p>
        </p:txBody>
      </p:sp>
      <p:sp>
        <p:nvSpPr>
          <p:cNvPr id="6" name="Marcador de Posição do Número do Diapositivo 5">
            <a:extLst>
              <a:ext uri="{FF2B5EF4-FFF2-40B4-BE49-F238E27FC236}">
                <a16:creationId xmlns:a16="http://schemas.microsoft.com/office/drawing/2014/main" id="{D708FD58-DBCD-9A43-95A7-8F213F51AC82}"/>
              </a:ext>
            </a:extLst>
          </p:cNvPr>
          <p:cNvSpPr>
            <a:spLocks noGrp="1"/>
          </p:cNvSpPr>
          <p:nvPr>
            <p:ph type="sldNum" sz="quarter" idx="16"/>
          </p:nvPr>
        </p:nvSpPr>
        <p:spPr/>
        <p:txBody>
          <a:bodyPr/>
          <a:lstStyle/>
          <a:p>
            <a:fld id="{A74CE0EA-F3B5-4684-BA10-C594598FDB9C}" type="slidenum">
              <a:rPr lang="en-GB" noProof="0" smtClean="0"/>
              <a:pPr/>
              <a:t>19</a:t>
            </a:fld>
            <a:endParaRPr lang="en-GB" noProof="0" dirty="0"/>
          </a:p>
        </p:txBody>
      </p:sp>
      <p:sp>
        <p:nvSpPr>
          <p:cNvPr id="8" name="Título 7">
            <a:extLst>
              <a:ext uri="{FF2B5EF4-FFF2-40B4-BE49-F238E27FC236}">
                <a16:creationId xmlns:a16="http://schemas.microsoft.com/office/drawing/2014/main" id="{EC03B4E9-3780-A34A-9F27-2E5D46B6951C}"/>
              </a:ext>
            </a:extLst>
          </p:cNvPr>
          <p:cNvSpPr>
            <a:spLocks noGrp="1"/>
          </p:cNvSpPr>
          <p:nvPr>
            <p:ph type="title"/>
          </p:nvPr>
        </p:nvSpPr>
        <p:spPr/>
        <p:txBody>
          <a:bodyPr/>
          <a:lstStyle/>
          <a:p>
            <a:r>
              <a:rPr lang="en-GB" b="1" dirty="0">
                <a:solidFill>
                  <a:schemeClr val="accent1">
                    <a:lumMod val="75000"/>
                  </a:schemeClr>
                </a:solidFill>
              </a:rPr>
              <a:t>Start with external crowd control</a:t>
            </a:r>
          </a:p>
        </p:txBody>
      </p:sp>
      <p:pic>
        <p:nvPicPr>
          <p:cNvPr id="12" name="Imagem 11">
            <a:extLst>
              <a:ext uri="{FF2B5EF4-FFF2-40B4-BE49-F238E27FC236}">
                <a16:creationId xmlns:a16="http://schemas.microsoft.com/office/drawing/2014/main" id="{2CF8DF77-4DF7-FA40-BE31-6A028DFBF2E0}"/>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l="4195" t="3861" r="3636" b="4360"/>
          <a:stretch/>
        </p:blipFill>
        <p:spPr>
          <a:xfrm>
            <a:off x="7628162" y="154074"/>
            <a:ext cx="3116038" cy="3116040"/>
          </a:xfrm>
          <a:prstGeom prst="rect">
            <a:avLst/>
          </a:prstGeom>
        </p:spPr>
      </p:pic>
      <p:sp>
        <p:nvSpPr>
          <p:cNvPr id="37" name="Cubo 36">
            <a:extLst>
              <a:ext uri="{FF2B5EF4-FFF2-40B4-BE49-F238E27FC236}">
                <a16:creationId xmlns:a16="http://schemas.microsoft.com/office/drawing/2014/main" id="{55E17F16-7367-9B47-8683-5454D7E3911A}"/>
              </a:ext>
            </a:extLst>
          </p:cNvPr>
          <p:cNvSpPr/>
          <p:nvPr/>
        </p:nvSpPr>
        <p:spPr>
          <a:xfrm rot="165109" flipH="1">
            <a:off x="7743946" y="3980093"/>
            <a:ext cx="631779" cy="528604"/>
          </a:xfrm>
          <a:prstGeom prst="cube">
            <a:avLst>
              <a:gd name="adj" fmla="val 4106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Roboto" panose="02000000000000000000" pitchFamily="2" charset="0"/>
            </a:endParaRPr>
          </a:p>
        </p:txBody>
      </p:sp>
      <p:sp>
        <p:nvSpPr>
          <p:cNvPr id="38" name="Cubo 37">
            <a:extLst>
              <a:ext uri="{FF2B5EF4-FFF2-40B4-BE49-F238E27FC236}">
                <a16:creationId xmlns:a16="http://schemas.microsoft.com/office/drawing/2014/main" id="{9449E0FD-3B93-554F-B410-CA260BA86C40}"/>
              </a:ext>
            </a:extLst>
          </p:cNvPr>
          <p:cNvSpPr/>
          <p:nvPr/>
        </p:nvSpPr>
        <p:spPr>
          <a:xfrm rot="263797">
            <a:off x="6684421" y="3835155"/>
            <a:ext cx="613790" cy="552735"/>
          </a:xfrm>
          <a:prstGeom prst="cube">
            <a:avLst>
              <a:gd name="adj" fmla="val 4099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Roboto" panose="02000000000000000000" pitchFamily="2" charset="0"/>
            </a:endParaRPr>
          </a:p>
        </p:txBody>
      </p:sp>
      <p:sp>
        <p:nvSpPr>
          <p:cNvPr id="39" name="Retângulo 38">
            <a:extLst>
              <a:ext uri="{FF2B5EF4-FFF2-40B4-BE49-F238E27FC236}">
                <a16:creationId xmlns:a16="http://schemas.microsoft.com/office/drawing/2014/main" id="{22923899-3CE8-354C-8CCE-B1457BD9E8DD}"/>
              </a:ext>
            </a:extLst>
          </p:cNvPr>
          <p:cNvSpPr/>
          <p:nvPr/>
        </p:nvSpPr>
        <p:spPr>
          <a:xfrm rot="164989">
            <a:off x="6956700" y="3902283"/>
            <a:ext cx="1914424" cy="6797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Roboto" panose="02000000000000000000" pitchFamily="2" charset="0"/>
            </a:endParaRPr>
          </a:p>
        </p:txBody>
      </p:sp>
      <p:sp>
        <p:nvSpPr>
          <p:cNvPr id="41" name="Pentágono 40">
            <a:extLst>
              <a:ext uri="{FF2B5EF4-FFF2-40B4-BE49-F238E27FC236}">
                <a16:creationId xmlns:a16="http://schemas.microsoft.com/office/drawing/2014/main" id="{1582806F-A496-B347-93B9-2030C7168CFC}"/>
              </a:ext>
            </a:extLst>
          </p:cNvPr>
          <p:cNvSpPr/>
          <p:nvPr/>
        </p:nvSpPr>
        <p:spPr>
          <a:xfrm flipH="1">
            <a:off x="6253643" y="3778708"/>
            <a:ext cx="1510826" cy="332815"/>
          </a:xfrm>
          <a:prstGeom prst="homePlate">
            <a:avLst/>
          </a:prstGeom>
          <a:scene3d>
            <a:camera prst="orthographicFront">
              <a:rot lat="1200000" lon="7200000" rev="0"/>
            </a:camera>
            <a:lightRig rig="threePt"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Roboto" panose="02000000000000000000" pitchFamily="2" charset="0"/>
            </a:endParaRPr>
          </a:p>
        </p:txBody>
      </p:sp>
      <p:sp>
        <p:nvSpPr>
          <p:cNvPr id="42" name="Pentágono 41">
            <a:extLst>
              <a:ext uri="{FF2B5EF4-FFF2-40B4-BE49-F238E27FC236}">
                <a16:creationId xmlns:a16="http://schemas.microsoft.com/office/drawing/2014/main" id="{C7CE6B6A-EB3C-FB4E-8567-2371647A6A94}"/>
              </a:ext>
            </a:extLst>
          </p:cNvPr>
          <p:cNvSpPr/>
          <p:nvPr/>
        </p:nvSpPr>
        <p:spPr>
          <a:xfrm flipH="1">
            <a:off x="7913912" y="3910928"/>
            <a:ext cx="1510826" cy="332815"/>
          </a:xfrm>
          <a:prstGeom prst="homePlate">
            <a:avLst/>
          </a:prstGeom>
          <a:scene3d>
            <a:camera prst="orthographicFront">
              <a:rot lat="1200000" lon="4800000" rev="0"/>
            </a:camera>
            <a:lightRig rig="threePt"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Roboto" panose="02000000000000000000" pitchFamily="2" charset="0"/>
            </a:endParaRPr>
          </a:p>
        </p:txBody>
      </p:sp>
      <p:pic>
        <p:nvPicPr>
          <p:cNvPr id="46" name="Imagem 45">
            <a:extLst>
              <a:ext uri="{FF2B5EF4-FFF2-40B4-BE49-F238E27FC236}">
                <a16:creationId xmlns:a16="http://schemas.microsoft.com/office/drawing/2014/main" id="{7ABDFCBA-F854-5F44-B7EF-B532C7FD0B8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15109" y="4403455"/>
            <a:ext cx="1759901" cy="1759901"/>
          </a:xfrm>
          <a:prstGeom prst="rect">
            <a:avLst/>
          </a:prstGeom>
        </p:spPr>
      </p:pic>
      <p:pic>
        <p:nvPicPr>
          <p:cNvPr id="47" name="Imagem 46">
            <a:extLst>
              <a:ext uri="{FF2B5EF4-FFF2-40B4-BE49-F238E27FC236}">
                <a16:creationId xmlns:a16="http://schemas.microsoft.com/office/drawing/2014/main" id="{BE77A266-40B1-394F-AA55-4D35D5A6119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39460" y="4400223"/>
            <a:ext cx="1759901" cy="1759901"/>
          </a:xfrm>
          <a:prstGeom prst="rect">
            <a:avLst/>
          </a:prstGeom>
        </p:spPr>
      </p:pic>
      <p:sp>
        <p:nvSpPr>
          <p:cNvPr id="51" name="CaixaDeTexto 50">
            <a:extLst>
              <a:ext uri="{FF2B5EF4-FFF2-40B4-BE49-F238E27FC236}">
                <a16:creationId xmlns:a16="http://schemas.microsoft.com/office/drawing/2014/main" id="{55538BB1-8A19-F640-A328-52D7FC1462F4}"/>
              </a:ext>
            </a:extLst>
          </p:cNvPr>
          <p:cNvSpPr txBox="1"/>
          <p:nvPr/>
        </p:nvSpPr>
        <p:spPr>
          <a:xfrm>
            <a:off x="479999" y="4149639"/>
            <a:ext cx="6183856" cy="565539"/>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GB" dirty="0">
                <a:latin typeface="Roboto" panose="02000000000000000000" pitchFamily="2" charset="0"/>
              </a:rPr>
              <a:t>Allocate Security staff to every entry / exit point</a:t>
            </a:r>
          </a:p>
        </p:txBody>
      </p:sp>
      <p:pic>
        <p:nvPicPr>
          <p:cNvPr id="2050" name="Picture 2" descr="Red Stop Sign clipart transparent - Clipart World">
            <a:extLst>
              <a:ext uri="{FF2B5EF4-FFF2-40B4-BE49-F238E27FC236}">
                <a16:creationId xmlns:a16="http://schemas.microsoft.com/office/drawing/2014/main" id="{15CD1566-F622-EA47-918B-7706CD6B55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4464" y="2828764"/>
            <a:ext cx="2057123" cy="1934009"/>
          </a:xfrm>
          <a:prstGeom prst="rect">
            <a:avLst/>
          </a:prstGeom>
          <a:noFill/>
          <a:scene3d>
            <a:camera prst="perspectiveContrastingLeftFacing">
              <a:rot lat="600000" lon="1200000" rev="21594000"/>
            </a:camera>
            <a:lightRig rig="threePt" dir="t"/>
          </a:scene3d>
          <a:extLst>
            <a:ext uri="{909E8E84-426E-40DD-AFC4-6F175D3DCCD1}">
              <a14:hiddenFill xmlns:a14="http://schemas.microsoft.com/office/drawing/2010/main">
                <a:solidFill>
                  <a:srgbClr val="FFFFFF"/>
                </a:solidFill>
              </a14:hiddenFill>
            </a:ext>
          </a:extLst>
        </p:spPr>
      </p:pic>
      <p:pic>
        <p:nvPicPr>
          <p:cNvPr id="2" name="Imagem 1">
            <a:extLst>
              <a:ext uri="{FF2B5EF4-FFF2-40B4-BE49-F238E27FC236}">
                <a16:creationId xmlns:a16="http://schemas.microsoft.com/office/drawing/2014/main" id="{490EE7A4-A348-7DA8-CFFC-D544773B15E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815588" y="1896991"/>
            <a:ext cx="2143892" cy="2143892"/>
          </a:xfrm>
          <a:prstGeom prst="rect">
            <a:avLst/>
          </a:prstGeom>
        </p:spPr>
      </p:pic>
    </p:spTree>
    <p:extLst>
      <p:ext uri="{BB962C8B-B14F-4D97-AF65-F5344CB8AC3E}">
        <p14:creationId xmlns:p14="http://schemas.microsoft.com/office/powerpoint/2010/main" val="38548853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a:extLst>
              <a:ext uri="{FF2B5EF4-FFF2-40B4-BE49-F238E27FC236}">
                <a16:creationId xmlns:a16="http://schemas.microsoft.com/office/drawing/2014/main" id="{2CF8DF77-4DF7-FA40-BE31-6A028DFBF2E0}"/>
              </a:ext>
            </a:extLst>
          </p:cNvPr>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8684481" y="1011825"/>
            <a:ext cx="3251200" cy="3251200"/>
          </a:xfrm>
          <a:prstGeom prst="rect">
            <a:avLst/>
          </a:prstGeom>
        </p:spPr>
      </p:pic>
      <p:pic>
        <p:nvPicPr>
          <p:cNvPr id="16" name="Imagem 15">
            <a:extLst>
              <a:ext uri="{FF2B5EF4-FFF2-40B4-BE49-F238E27FC236}">
                <a16:creationId xmlns:a16="http://schemas.microsoft.com/office/drawing/2014/main" id="{A6EEEE6B-95B1-4343-81E9-7F8966339E41}"/>
              </a:ext>
            </a:extLst>
          </p:cNvPr>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35851" y="2259875"/>
            <a:ext cx="11663019" cy="3936162"/>
          </a:xfrm>
          <a:prstGeom prst="rect">
            <a:avLst/>
          </a:prstGeom>
          <a:ln>
            <a:noFill/>
          </a:ln>
          <a:effectLst>
            <a:outerShdw blurRad="292100" dist="139700" dir="2700000" algn="tl" rotWithShape="0">
              <a:srgbClr val="333333">
                <a:alpha val="65000"/>
              </a:srgbClr>
            </a:outerShdw>
          </a:effectLst>
        </p:spPr>
      </p:pic>
      <p:sp>
        <p:nvSpPr>
          <p:cNvPr id="3" name="Marcador de Posição do Texto 2">
            <a:extLst>
              <a:ext uri="{FF2B5EF4-FFF2-40B4-BE49-F238E27FC236}">
                <a16:creationId xmlns:a16="http://schemas.microsoft.com/office/drawing/2014/main" id="{E7D82E6A-DA77-5C4F-A196-C36FE86DCB02}"/>
              </a:ext>
            </a:extLst>
          </p:cNvPr>
          <p:cNvSpPr>
            <a:spLocks noGrp="1"/>
          </p:cNvSpPr>
          <p:nvPr>
            <p:ph type="body" sz="quarter" idx="13"/>
          </p:nvPr>
        </p:nvSpPr>
        <p:spPr/>
        <p:txBody>
          <a:bodyPr>
            <a:normAutofit/>
          </a:bodyPr>
          <a:lstStyle/>
          <a:p>
            <a:r>
              <a:rPr lang="en-GB" b="1" dirty="0"/>
              <a:t>The plan addresses the different phases of MCM, and starts with baseline preparedness</a:t>
            </a:r>
          </a:p>
        </p:txBody>
      </p:sp>
      <p:sp>
        <p:nvSpPr>
          <p:cNvPr id="6" name="Marcador de Posição do Número do Diapositivo 5">
            <a:extLst>
              <a:ext uri="{FF2B5EF4-FFF2-40B4-BE49-F238E27FC236}">
                <a16:creationId xmlns:a16="http://schemas.microsoft.com/office/drawing/2014/main" id="{D708FD58-DBCD-9A43-95A7-8F213F51AC82}"/>
              </a:ext>
            </a:extLst>
          </p:cNvPr>
          <p:cNvSpPr>
            <a:spLocks noGrp="1"/>
          </p:cNvSpPr>
          <p:nvPr>
            <p:ph type="sldNum" sz="quarter" idx="16"/>
          </p:nvPr>
        </p:nvSpPr>
        <p:spPr/>
        <p:txBody>
          <a:bodyPr/>
          <a:lstStyle/>
          <a:p>
            <a:fld id="{A74CE0EA-F3B5-4684-BA10-C594598FDB9C}" type="slidenum">
              <a:rPr lang="en-GB" noProof="0" smtClean="0"/>
              <a:pPr/>
              <a:t>2</a:t>
            </a:fld>
            <a:endParaRPr lang="en-GB" noProof="0" dirty="0"/>
          </a:p>
        </p:txBody>
      </p:sp>
      <p:sp>
        <p:nvSpPr>
          <p:cNvPr id="8" name="Título 7">
            <a:extLst>
              <a:ext uri="{FF2B5EF4-FFF2-40B4-BE49-F238E27FC236}">
                <a16:creationId xmlns:a16="http://schemas.microsoft.com/office/drawing/2014/main" id="{EC03B4E9-3780-A34A-9F27-2E5D46B6951C}"/>
              </a:ext>
            </a:extLst>
          </p:cNvPr>
          <p:cNvSpPr>
            <a:spLocks noGrp="1"/>
          </p:cNvSpPr>
          <p:nvPr>
            <p:ph type="title"/>
          </p:nvPr>
        </p:nvSpPr>
        <p:spPr/>
        <p:txBody>
          <a:bodyPr/>
          <a:lstStyle/>
          <a:p>
            <a:r>
              <a:rPr lang="en-GB" b="1" dirty="0">
                <a:solidFill>
                  <a:schemeClr val="accent1">
                    <a:lumMod val="75000"/>
                  </a:schemeClr>
                </a:solidFill>
              </a:rPr>
              <a:t>You need a plan that considers all phases</a:t>
            </a:r>
          </a:p>
        </p:txBody>
      </p:sp>
      <p:sp>
        <p:nvSpPr>
          <p:cNvPr id="9" name="Marcador de Posição do Rodapé 4">
            <a:extLst>
              <a:ext uri="{FF2B5EF4-FFF2-40B4-BE49-F238E27FC236}">
                <a16:creationId xmlns:a16="http://schemas.microsoft.com/office/drawing/2014/main" id="{1C4CCEF2-93D4-384F-A571-E964D3237477}"/>
              </a:ext>
            </a:extLst>
          </p:cNvPr>
          <p:cNvSpPr txBox="1">
            <a:spLocks/>
          </p:cNvSpPr>
          <p:nvPr/>
        </p:nvSpPr>
        <p:spPr>
          <a:xfrm>
            <a:off x="181709" y="6580588"/>
            <a:ext cx="2264608" cy="180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latin typeface="Roboto" panose="02000000000000000000" pitchFamily="2" charset="0"/>
            </a:endParaRPr>
          </a:p>
        </p:txBody>
      </p:sp>
      <p:pic>
        <p:nvPicPr>
          <p:cNvPr id="2" name="Imagem 1">
            <a:extLst>
              <a:ext uri="{FF2B5EF4-FFF2-40B4-BE49-F238E27FC236}">
                <a16:creationId xmlns:a16="http://schemas.microsoft.com/office/drawing/2014/main" id="{4CAC10E1-DBDB-E46F-DF84-CDA9DBCC79D0}"/>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998217" y="2833028"/>
            <a:ext cx="1023899" cy="812618"/>
          </a:xfrm>
          <a:prstGeom prst="rect">
            <a:avLst/>
          </a:prstGeom>
        </p:spPr>
      </p:pic>
    </p:spTree>
    <p:extLst>
      <p:ext uri="{BB962C8B-B14F-4D97-AF65-F5344CB8AC3E}">
        <p14:creationId xmlns:p14="http://schemas.microsoft.com/office/powerpoint/2010/main" val="10683014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Anel 35">
            <a:extLst>
              <a:ext uri="{FF2B5EF4-FFF2-40B4-BE49-F238E27FC236}">
                <a16:creationId xmlns:a16="http://schemas.microsoft.com/office/drawing/2014/main" id="{A555A5B9-B7A2-644C-A37E-698C3E72653D}"/>
              </a:ext>
            </a:extLst>
          </p:cNvPr>
          <p:cNvSpPr/>
          <p:nvPr/>
        </p:nvSpPr>
        <p:spPr>
          <a:xfrm>
            <a:off x="5029455" y="-300564"/>
            <a:ext cx="7508364" cy="6272002"/>
          </a:xfrm>
          <a:prstGeom prst="donut">
            <a:avLst>
              <a:gd name="adj" fmla="val 7894"/>
            </a:avLst>
          </a:prstGeom>
          <a:scene3d>
            <a:camera prst="isometricOffAxis2Top">
              <a:rot lat="18600000" lon="3000000" rev="18600000"/>
            </a:camera>
            <a:lightRig rig="threePt" dir="t"/>
          </a:scene3d>
          <a:sp3d extrusionH="3365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 name="Marcador de Posição do Texto 2">
            <a:extLst>
              <a:ext uri="{FF2B5EF4-FFF2-40B4-BE49-F238E27FC236}">
                <a16:creationId xmlns:a16="http://schemas.microsoft.com/office/drawing/2014/main" id="{E7D82E6A-DA77-5C4F-A196-C36FE86DCB02}"/>
              </a:ext>
            </a:extLst>
          </p:cNvPr>
          <p:cNvSpPr>
            <a:spLocks noGrp="1"/>
          </p:cNvSpPr>
          <p:nvPr>
            <p:ph type="body" sz="quarter" idx="13"/>
          </p:nvPr>
        </p:nvSpPr>
        <p:spPr/>
        <p:txBody>
          <a:bodyPr>
            <a:normAutofit/>
          </a:bodyPr>
          <a:lstStyle/>
          <a:p>
            <a:r>
              <a:rPr lang="en-GB" b="1" dirty="0">
                <a:latin typeface="Roboto" panose="02000000000000000000" pitchFamily="2" charset="0"/>
                <a:ea typeface="Roboto" panose="02000000000000000000" pitchFamily="2" charset="0"/>
              </a:rPr>
              <a:t>Ensure adequate protocols are in place</a:t>
            </a:r>
          </a:p>
        </p:txBody>
      </p:sp>
      <p:sp>
        <p:nvSpPr>
          <p:cNvPr id="6" name="Marcador de Posição do Número do Diapositivo 5">
            <a:extLst>
              <a:ext uri="{FF2B5EF4-FFF2-40B4-BE49-F238E27FC236}">
                <a16:creationId xmlns:a16="http://schemas.microsoft.com/office/drawing/2014/main" id="{D708FD58-DBCD-9A43-95A7-8F213F51AC82}"/>
              </a:ext>
            </a:extLst>
          </p:cNvPr>
          <p:cNvSpPr>
            <a:spLocks noGrp="1"/>
          </p:cNvSpPr>
          <p:nvPr>
            <p:ph type="sldNum" sz="quarter" idx="16"/>
          </p:nvPr>
        </p:nvSpPr>
        <p:spPr/>
        <p:txBody>
          <a:bodyPr/>
          <a:lstStyle/>
          <a:p>
            <a:fld id="{A74CE0EA-F3B5-4684-BA10-C594598FDB9C}" type="slidenum">
              <a:rPr lang="en-GB" noProof="0" smtClean="0"/>
              <a:pPr/>
              <a:t>20</a:t>
            </a:fld>
            <a:endParaRPr lang="en-GB" noProof="0"/>
          </a:p>
        </p:txBody>
      </p:sp>
      <p:sp>
        <p:nvSpPr>
          <p:cNvPr id="8" name="Título 7">
            <a:extLst>
              <a:ext uri="{FF2B5EF4-FFF2-40B4-BE49-F238E27FC236}">
                <a16:creationId xmlns:a16="http://schemas.microsoft.com/office/drawing/2014/main" id="{EC03B4E9-3780-A34A-9F27-2E5D46B6951C}"/>
              </a:ext>
            </a:extLst>
          </p:cNvPr>
          <p:cNvSpPr>
            <a:spLocks noGrp="1"/>
          </p:cNvSpPr>
          <p:nvPr>
            <p:ph type="title"/>
          </p:nvPr>
        </p:nvSpPr>
        <p:spPr/>
        <p:txBody>
          <a:bodyPr/>
          <a:lstStyle/>
          <a:p>
            <a:r>
              <a:rPr lang="en-GB" b="1" dirty="0">
                <a:solidFill>
                  <a:schemeClr val="accent1">
                    <a:lumMod val="75000"/>
                  </a:schemeClr>
                </a:solidFill>
                <a:latin typeface="Roboto" panose="02000000000000000000" pitchFamily="2" charset="0"/>
                <a:ea typeface="Roboto" panose="02000000000000000000" pitchFamily="2" charset="0"/>
              </a:rPr>
              <a:t>Plan for safety of patients and staff</a:t>
            </a:r>
          </a:p>
        </p:txBody>
      </p:sp>
      <p:sp>
        <p:nvSpPr>
          <p:cNvPr id="9" name="Marcador de Posição do Rodapé 4">
            <a:extLst>
              <a:ext uri="{FF2B5EF4-FFF2-40B4-BE49-F238E27FC236}">
                <a16:creationId xmlns:a16="http://schemas.microsoft.com/office/drawing/2014/main" id="{1C4CCEF2-93D4-384F-A571-E964D3237477}"/>
              </a:ext>
            </a:extLst>
          </p:cNvPr>
          <p:cNvSpPr txBox="1">
            <a:spLocks/>
          </p:cNvSpPr>
          <p:nvPr/>
        </p:nvSpPr>
        <p:spPr>
          <a:xfrm>
            <a:off x="181709" y="6580588"/>
            <a:ext cx="2264608" cy="180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pic>
        <p:nvPicPr>
          <p:cNvPr id="12" name="Imagem 11">
            <a:extLst>
              <a:ext uri="{FF2B5EF4-FFF2-40B4-BE49-F238E27FC236}">
                <a16:creationId xmlns:a16="http://schemas.microsoft.com/office/drawing/2014/main" id="{2CF8DF77-4DF7-FA40-BE31-6A028DFBF2E0}"/>
              </a:ext>
            </a:extLst>
          </p:cNvPr>
          <p:cNvPicPr>
            <a:picLocks noChangeAspect="1"/>
          </p:cNvPicPr>
          <p:nvPr/>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l="4195" t="3861" r="3636" b="4360"/>
          <a:stretch/>
        </p:blipFill>
        <p:spPr>
          <a:xfrm>
            <a:off x="7628162" y="154074"/>
            <a:ext cx="3116038" cy="3116040"/>
          </a:xfrm>
          <a:prstGeom prst="rect">
            <a:avLst/>
          </a:prstGeom>
        </p:spPr>
      </p:pic>
      <p:sp>
        <p:nvSpPr>
          <p:cNvPr id="37" name="Cubo 36">
            <a:extLst>
              <a:ext uri="{FF2B5EF4-FFF2-40B4-BE49-F238E27FC236}">
                <a16:creationId xmlns:a16="http://schemas.microsoft.com/office/drawing/2014/main" id="{55E17F16-7367-9B47-8683-5454D7E3911A}"/>
              </a:ext>
            </a:extLst>
          </p:cNvPr>
          <p:cNvSpPr/>
          <p:nvPr/>
        </p:nvSpPr>
        <p:spPr>
          <a:xfrm rot="165109" flipH="1">
            <a:off x="7743946" y="3980093"/>
            <a:ext cx="631779" cy="528604"/>
          </a:xfrm>
          <a:prstGeom prst="cube">
            <a:avLst>
              <a:gd name="adj" fmla="val 4106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Cubo 37">
            <a:extLst>
              <a:ext uri="{FF2B5EF4-FFF2-40B4-BE49-F238E27FC236}">
                <a16:creationId xmlns:a16="http://schemas.microsoft.com/office/drawing/2014/main" id="{9449E0FD-3B93-554F-B410-CA260BA86C40}"/>
              </a:ext>
            </a:extLst>
          </p:cNvPr>
          <p:cNvSpPr/>
          <p:nvPr/>
        </p:nvSpPr>
        <p:spPr>
          <a:xfrm rot="263797">
            <a:off x="6684421" y="3835155"/>
            <a:ext cx="613790" cy="552735"/>
          </a:xfrm>
          <a:prstGeom prst="cube">
            <a:avLst>
              <a:gd name="adj" fmla="val 4099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tângulo 38">
            <a:extLst>
              <a:ext uri="{FF2B5EF4-FFF2-40B4-BE49-F238E27FC236}">
                <a16:creationId xmlns:a16="http://schemas.microsoft.com/office/drawing/2014/main" id="{22923899-3CE8-354C-8CCE-B1457BD9E8DD}"/>
              </a:ext>
            </a:extLst>
          </p:cNvPr>
          <p:cNvSpPr/>
          <p:nvPr/>
        </p:nvSpPr>
        <p:spPr>
          <a:xfrm rot="164989">
            <a:off x="6956700" y="3902283"/>
            <a:ext cx="1914424" cy="6797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Pentágono 40">
            <a:extLst>
              <a:ext uri="{FF2B5EF4-FFF2-40B4-BE49-F238E27FC236}">
                <a16:creationId xmlns:a16="http://schemas.microsoft.com/office/drawing/2014/main" id="{1582806F-A496-B347-93B9-2030C7168CFC}"/>
              </a:ext>
            </a:extLst>
          </p:cNvPr>
          <p:cNvSpPr/>
          <p:nvPr/>
        </p:nvSpPr>
        <p:spPr>
          <a:xfrm flipH="1">
            <a:off x="6253643" y="3778708"/>
            <a:ext cx="1510826" cy="332815"/>
          </a:xfrm>
          <a:prstGeom prst="homePlate">
            <a:avLst/>
          </a:prstGeom>
          <a:scene3d>
            <a:camera prst="orthographicFront">
              <a:rot lat="1200000" lon="7200000" rev="0"/>
            </a:camera>
            <a:lightRig rig="threePt"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Pentágono 41">
            <a:extLst>
              <a:ext uri="{FF2B5EF4-FFF2-40B4-BE49-F238E27FC236}">
                <a16:creationId xmlns:a16="http://schemas.microsoft.com/office/drawing/2014/main" id="{C7CE6B6A-EB3C-FB4E-8567-2371647A6A94}"/>
              </a:ext>
            </a:extLst>
          </p:cNvPr>
          <p:cNvSpPr/>
          <p:nvPr/>
        </p:nvSpPr>
        <p:spPr>
          <a:xfrm flipH="1">
            <a:off x="7913912" y="3910928"/>
            <a:ext cx="1510826" cy="332815"/>
          </a:xfrm>
          <a:prstGeom prst="homePlate">
            <a:avLst/>
          </a:prstGeom>
          <a:scene3d>
            <a:camera prst="orthographicFront">
              <a:rot lat="1200000" lon="4800000" rev="0"/>
            </a:camera>
            <a:lightRig rig="threePt"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CaixaDeTexto 50">
            <a:extLst>
              <a:ext uri="{FF2B5EF4-FFF2-40B4-BE49-F238E27FC236}">
                <a16:creationId xmlns:a16="http://schemas.microsoft.com/office/drawing/2014/main" id="{55538BB1-8A19-F640-A328-52D7FC1462F4}"/>
              </a:ext>
            </a:extLst>
          </p:cNvPr>
          <p:cNvSpPr txBox="1"/>
          <p:nvPr/>
        </p:nvSpPr>
        <p:spPr>
          <a:xfrm>
            <a:off x="834796" y="1729558"/>
            <a:ext cx="4280390" cy="3330335"/>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pt-PT" dirty="0">
                <a:latin typeface="Roboto" panose="02000000000000000000" pitchFamily="2" charset="0"/>
                <a:ea typeface="Roboto" panose="02000000000000000000" pitchFamily="2" charset="0"/>
              </a:rPr>
              <a:t>Both </a:t>
            </a:r>
            <a:r>
              <a:rPr lang="pt-PT" dirty="0" err="1">
                <a:latin typeface="Roboto" panose="02000000000000000000" pitchFamily="2" charset="0"/>
                <a:ea typeface="Roboto" panose="02000000000000000000" pitchFamily="2" charset="0"/>
              </a:rPr>
              <a:t>civilian</a:t>
            </a:r>
            <a:r>
              <a:rPr lang="pt-PT" dirty="0">
                <a:latin typeface="Roboto" panose="02000000000000000000" pitchFamily="2" charset="0"/>
                <a:ea typeface="Roboto" panose="02000000000000000000" pitchFamily="2" charset="0"/>
              </a:rPr>
              <a:t> </a:t>
            </a:r>
            <a:r>
              <a:rPr lang="pt-PT" dirty="0" err="1">
                <a:latin typeface="Roboto" panose="02000000000000000000" pitchFamily="2" charset="0"/>
                <a:ea typeface="Roboto" panose="02000000000000000000" pitchFamily="2" charset="0"/>
              </a:rPr>
              <a:t>and</a:t>
            </a:r>
            <a:r>
              <a:rPr lang="pt-PT" dirty="0">
                <a:latin typeface="Roboto" panose="02000000000000000000" pitchFamily="2" charset="0"/>
                <a:ea typeface="Roboto" panose="02000000000000000000" pitchFamily="2" charset="0"/>
              </a:rPr>
              <a:t> </a:t>
            </a:r>
            <a:r>
              <a:rPr lang="pt-PT" dirty="0" err="1">
                <a:latin typeface="Roboto" panose="02000000000000000000" pitchFamily="2" charset="0"/>
                <a:ea typeface="Roboto" panose="02000000000000000000" pitchFamily="2" charset="0"/>
              </a:rPr>
              <a:t>military</a:t>
            </a:r>
            <a:r>
              <a:rPr lang="pt-PT" dirty="0">
                <a:latin typeface="Roboto" panose="02000000000000000000" pitchFamily="2" charset="0"/>
                <a:ea typeface="Roboto" panose="02000000000000000000" pitchFamily="2" charset="0"/>
              </a:rPr>
              <a:t> </a:t>
            </a:r>
            <a:r>
              <a:rPr lang="pt-PT" dirty="0" err="1">
                <a:latin typeface="Roboto" panose="02000000000000000000" pitchFamily="2" charset="0"/>
                <a:ea typeface="Roboto" panose="02000000000000000000" pitchFamily="2" charset="0"/>
              </a:rPr>
              <a:t>personnel</a:t>
            </a:r>
            <a:r>
              <a:rPr lang="pt-PT" dirty="0">
                <a:latin typeface="Roboto" panose="02000000000000000000" pitchFamily="2" charset="0"/>
                <a:ea typeface="Roboto" panose="02000000000000000000" pitchFamily="2" charset="0"/>
              </a:rPr>
              <a:t> </a:t>
            </a:r>
            <a:r>
              <a:rPr lang="pt-PT" dirty="0" err="1">
                <a:latin typeface="Roboto" panose="02000000000000000000" pitchFamily="2" charset="0"/>
                <a:ea typeface="Roboto" panose="02000000000000000000" pitchFamily="2" charset="0"/>
              </a:rPr>
              <a:t>with</a:t>
            </a:r>
            <a:r>
              <a:rPr lang="pt-PT" dirty="0">
                <a:latin typeface="Roboto" panose="02000000000000000000" pitchFamily="2" charset="0"/>
                <a:ea typeface="Roboto" panose="02000000000000000000" pitchFamily="2" charset="0"/>
              </a:rPr>
              <a:t> </a:t>
            </a:r>
            <a:r>
              <a:rPr lang="pt-PT" b="1" dirty="0" err="1">
                <a:latin typeface="Roboto" panose="02000000000000000000" pitchFamily="2" charset="0"/>
                <a:ea typeface="Roboto" panose="02000000000000000000" pitchFamily="2" charset="0"/>
              </a:rPr>
              <a:t>weapons</a:t>
            </a:r>
            <a:r>
              <a:rPr lang="pt-PT" b="1" dirty="0">
                <a:latin typeface="Roboto" panose="02000000000000000000" pitchFamily="2" charset="0"/>
                <a:ea typeface="Roboto" panose="02000000000000000000" pitchFamily="2" charset="0"/>
              </a:rPr>
              <a:t> are </a:t>
            </a:r>
            <a:r>
              <a:rPr lang="pt-PT" b="1" dirty="0" err="1">
                <a:latin typeface="Roboto" panose="02000000000000000000" pitchFamily="2" charset="0"/>
                <a:ea typeface="Roboto" panose="02000000000000000000" pitchFamily="2" charset="0"/>
              </a:rPr>
              <a:t>forbidden</a:t>
            </a:r>
            <a:r>
              <a:rPr lang="pt-PT" b="1" dirty="0">
                <a:latin typeface="Roboto" panose="02000000000000000000" pitchFamily="2" charset="0"/>
                <a:ea typeface="Roboto" panose="02000000000000000000" pitchFamily="2" charset="0"/>
              </a:rPr>
              <a:t> </a:t>
            </a:r>
            <a:r>
              <a:rPr lang="pt-PT" dirty="0">
                <a:latin typeface="Roboto" panose="02000000000000000000" pitchFamily="2" charset="0"/>
                <a:ea typeface="Roboto" panose="02000000000000000000" pitchFamily="2" charset="0"/>
              </a:rPr>
              <a:t>to </a:t>
            </a:r>
            <a:r>
              <a:rPr lang="pt-PT" dirty="0" err="1">
                <a:latin typeface="Roboto" panose="02000000000000000000" pitchFamily="2" charset="0"/>
                <a:ea typeface="Roboto" panose="02000000000000000000" pitchFamily="2" charset="0"/>
              </a:rPr>
              <a:t>enter</a:t>
            </a:r>
            <a:r>
              <a:rPr lang="pt-PT" dirty="0">
                <a:latin typeface="Roboto" panose="02000000000000000000" pitchFamily="2" charset="0"/>
                <a:ea typeface="Roboto" panose="02000000000000000000" pitchFamily="2" charset="0"/>
              </a:rPr>
              <a:t> </a:t>
            </a:r>
            <a:r>
              <a:rPr lang="pt-PT" dirty="0" err="1">
                <a:latin typeface="Roboto" panose="02000000000000000000" pitchFamily="2" charset="0"/>
                <a:ea typeface="Roboto" panose="02000000000000000000" pitchFamily="2" charset="0"/>
              </a:rPr>
              <a:t>the</a:t>
            </a:r>
            <a:r>
              <a:rPr lang="pt-PT" dirty="0">
                <a:latin typeface="Roboto" panose="02000000000000000000" pitchFamily="2" charset="0"/>
                <a:ea typeface="Roboto" panose="02000000000000000000" pitchFamily="2" charset="0"/>
              </a:rPr>
              <a:t> EU.</a:t>
            </a:r>
          </a:p>
          <a:p>
            <a:pPr marL="285750" indent="-285750">
              <a:lnSpc>
                <a:spcPct val="200000"/>
              </a:lnSpc>
              <a:buFont typeface="Arial" panose="020B0604020202020204" pitchFamily="34" charset="0"/>
              <a:buChar char="•"/>
            </a:pPr>
            <a:r>
              <a:rPr lang="pt-PT" b="1" dirty="0" err="1">
                <a:latin typeface="Roboto" panose="02000000000000000000" pitchFamily="2" charset="0"/>
                <a:ea typeface="Roboto" panose="02000000000000000000" pitchFamily="2" charset="0"/>
              </a:rPr>
              <a:t>Weapons</a:t>
            </a:r>
            <a:r>
              <a:rPr lang="pt-PT" b="1" dirty="0">
                <a:latin typeface="Roboto" panose="02000000000000000000" pitchFamily="2" charset="0"/>
                <a:ea typeface="Roboto" panose="02000000000000000000" pitchFamily="2" charset="0"/>
              </a:rPr>
              <a:t> must </a:t>
            </a:r>
            <a:r>
              <a:rPr lang="pt-PT" b="1" dirty="0" err="1">
                <a:latin typeface="Roboto" panose="02000000000000000000" pitchFamily="2" charset="0"/>
                <a:ea typeface="Roboto" panose="02000000000000000000" pitchFamily="2" charset="0"/>
              </a:rPr>
              <a:t>be</a:t>
            </a:r>
            <a:r>
              <a:rPr lang="pt-PT" b="1" dirty="0">
                <a:latin typeface="Roboto" panose="02000000000000000000" pitchFamily="2" charset="0"/>
                <a:ea typeface="Roboto" panose="02000000000000000000" pitchFamily="2" charset="0"/>
              </a:rPr>
              <a:t> </a:t>
            </a:r>
            <a:r>
              <a:rPr lang="pt-PT" b="1" dirty="0" err="1">
                <a:latin typeface="Roboto" panose="02000000000000000000" pitchFamily="2" charset="0"/>
                <a:ea typeface="Roboto" panose="02000000000000000000" pitchFamily="2" charset="0"/>
              </a:rPr>
              <a:t>removed</a:t>
            </a:r>
            <a:r>
              <a:rPr lang="pt-PT" b="1" dirty="0">
                <a:latin typeface="Roboto" panose="02000000000000000000" pitchFamily="2" charset="0"/>
                <a:ea typeface="Roboto" panose="02000000000000000000" pitchFamily="2" charset="0"/>
              </a:rPr>
              <a:t> </a:t>
            </a:r>
            <a:r>
              <a:rPr lang="pt-PT" dirty="0" err="1">
                <a:latin typeface="Roboto" panose="02000000000000000000" pitchFamily="2" charset="0"/>
                <a:ea typeface="Roboto" panose="02000000000000000000" pitchFamily="2" charset="0"/>
              </a:rPr>
              <a:t>from</a:t>
            </a:r>
            <a:r>
              <a:rPr lang="pt-PT" dirty="0">
                <a:latin typeface="Roboto" panose="02000000000000000000" pitchFamily="2" charset="0"/>
                <a:ea typeface="Roboto" panose="02000000000000000000" pitchFamily="2" charset="0"/>
              </a:rPr>
              <a:t> </a:t>
            </a:r>
            <a:r>
              <a:rPr lang="pt-PT" dirty="0" err="1">
                <a:latin typeface="Roboto" panose="02000000000000000000" pitchFamily="2" charset="0"/>
                <a:ea typeface="Roboto" panose="02000000000000000000" pitchFamily="2" charset="0"/>
              </a:rPr>
              <a:t>patients</a:t>
            </a:r>
            <a:r>
              <a:rPr lang="pt-PT" dirty="0">
                <a:latin typeface="Roboto" panose="02000000000000000000" pitchFamily="2" charset="0"/>
                <a:ea typeface="Roboto" panose="02000000000000000000" pitchFamily="2" charset="0"/>
              </a:rPr>
              <a:t> </a:t>
            </a:r>
            <a:r>
              <a:rPr lang="pt-PT" dirty="0" err="1">
                <a:latin typeface="Roboto" panose="02000000000000000000" pitchFamily="2" charset="0"/>
                <a:ea typeface="Roboto" panose="02000000000000000000" pitchFamily="2" charset="0"/>
              </a:rPr>
              <a:t>before</a:t>
            </a:r>
            <a:r>
              <a:rPr lang="pt-PT" dirty="0">
                <a:latin typeface="Roboto" panose="02000000000000000000" pitchFamily="2" charset="0"/>
                <a:ea typeface="Roboto" panose="02000000000000000000" pitchFamily="2" charset="0"/>
              </a:rPr>
              <a:t> </a:t>
            </a:r>
            <a:r>
              <a:rPr lang="pt-PT" dirty="0" err="1">
                <a:latin typeface="Roboto" panose="02000000000000000000" pitchFamily="2" charset="0"/>
                <a:ea typeface="Roboto" panose="02000000000000000000" pitchFamily="2" charset="0"/>
              </a:rPr>
              <a:t>any</a:t>
            </a:r>
            <a:r>
              <a:rPr lang="pt-PT" dirty="0">
                <a:latin typeface="Roboto" panose="02000000000000000000" pitchFamily="2" charset="0"/>
                <a:ea typeface="Roboto" panose="02000000000000000000" pitchFamily="2" charset="0"/>
              </a:rPr>
              <a:t> </a:t>
            </a:r>
            <a:r>
              <a:rPr lang="pt-PT" dirty="0" err="1">
                <a:latin typeface="Roboto" panose="02000000000000000000" pitchFamily="2" charset="0"/>
                <a:ea typeface="Roboto" panose="02000000000000000000" pitchFamily="2" charset="0"/>
              </a:rPr>
              <a:t>clinical</a:t>
            </a:r>
            <a:r>
              <a:rPr lang="pt-PT" dirty="0">
                <a:latin typeface="Roboto" panose="02000000000000000000" pitchFamily="2" charset="0"/>
                <a:ea typeface="Roboto" panose="02000000000000000000" pitchFamily="2" charset="0"/>
              </a:rPr>
              <a:t> </a:t>
            </a:r>
            <a:r>
              <a:rPr lang="pt-PT" dirty="0" err="1">
                <a:latin typeface="Roboto" panose="02000000000000000000" pitchFamily="2" charset="0"/>
                <a:ea typeface="Roboto" panose="02000000000000000000" pitchFamily="2" charset="0"/>
              </a:rPr>
              <a:t>care</a:t>
            </a:r>
            <a:r>
              <a:rPr lang="pt-PT" dirty="0">
                <a:latin typeface="Roboto" panose="02000000000000000000" pitchFamily="2" charset="0"/>
                <a:ea typeface="Roboto" panose="02000000000000000000" pitchFamily="2" charset="0"/>
              </a:rPr>
              <a:t> can </a:t>
            </a:r>
            <a:r>
              <a:rPr lang="pt-PT" dirty="0" err="1">
                <a:latin typeface="Roboto" panose="02000000000000000000" pitchFamily="2" charset="0"/>
                <a:ea typeface="Roboto" panose="02000000000000000000" pitchFamily="2" charset="0"/>
              </a:rPr>
              <a:t>be</a:t>
            </a:r>
            <a:r>
              <a:rPr lang="pt-PT" dirty="0">
                <a:latin typeface="Roboto" panose="02000000000000000000" pitchFamily="2" charset="0"/>
                <a:ea typeface="Roboto" panose="02000000000000000000" pitchFamily="2" charset="0"/>
              </a:rPr>
              <a:t> </a:t>
            </a:r>
            <a:r>
              <a:rPr lang="pt-PT" dirty="0" err="1">
                <a:latin typeface="Roboto" panose="02000000000000000000" pitchFamily="2" charset="0"/>
                <a:ea typeface="Roboto" panose="02000000000000000000" pitchFamily="2" charset="0"/>
              </a:rPr>
              <a:t>provided</a:t>
            </a:r>
            <a:endParaRPr lang="en-GB" dirty="0">
              <a:latin typeface="Roboto" panose="02000000000000000000" pitchFamily="2" charset="0"/>
              <a:ea typeface="Roboto" panose="02000000000000000000" pitchFamily="2" charset="0"/>
            </a:endParaRPr>
          </a:p>
        </p:txBody>
      </p:sp>
      <p:pic>
        <p:nvPicPr>
          <p:cNvPr id="1026" name="Picture 2" descr="No weapons allowed. Sign GB017 - TDC®">
            <a:extLst>
              <a:ext uri="{FF2B5EF4-FFF2-40B4-BE49-F238E27FC236}">
                <a16:creationId xmlns:a16="http://schemas.microsoft.com/office/drawing/2014/main" id="{B08F8F43-099C-4D42-B290-32C0EA30FE4C}"/>
              </a:ext>
            </a:extLst>
          </p:cNvPr>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684975" y="3965231"/>
            <a:ext cx="2201353" cy="2201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38959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26"/>
          <p:cNvSpPr txBox="1">
            <a:spLocks noGrp="1"/>
          </p:cNvSpPr>
          <p:nvPr>
            <p:ph type="sldNum" idx="12"/>
          </p:nvPr>
        </p:nvSpPr>
        <p:spPr>
          <a:xfrm>
            <a:off x="11416433" y="6580588"/>
            <a:ext cx="289931" cy="1800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21</a:t>
            </a:fld>
            <a:endParaRPr/>
          </a:p>
        </p:txBody>
      </p:sp>
      <p:sp>
        <p:nvSpPr>
          <p:cNvPr id="606" name="Google Shape;606;p26"/>
          <p:cNvSpPr/>
          <p:nvPr/>
        </p:nvSpPr>
        <p:spPr>
          <a:xfrm>
            <a:off x="451450" y="4008731"/>
            <a:ext cx="2450592" cy="477217"/>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Roboto" panose="02000000000000000000" pitchFamily="2" charset="0"/>
                <a:ea typeface="Roboto" panose="02000000000000000000" pitchFamily="2" charset="0"/>
                <a:cs typeface="Arial"/>
                <a:sym typeface="Arial"/>
              </a:rPr>
              <a:t>MCM Kit</a:t>
            </a:r>
            <a:endParaRPr>
              <a:latin typeface="Roboto" panose="02000000000000000000" pitchFamily="2" charset="0"/>
              <a:ea typeface="Roboto" panose="02000000000000000000" pitchFamily="2" charset="0"/>
            </a:endParaRPr>
          </a:p>
        </p:txBody>
      </p:sp>
      <p:sp>
        <p:nvSpPr>
          <p:cNvPr id="609" name="Google Shape;609;p26"/>
          <p:cNvSpPr/>
          <p:nvPr/>
        </p:nvSpPr>
        <p:spPr>
          <a:xfrm>
            <a:off x="3117150" y="4027464"/>
            <a:ext cx="2450592" cy="458484"/>
          </a:xfrm>
          <a:prstGeom prst="rect">
            <a:avLst/>
          </a:prstGeom>
          <a:solidFill>
            <a:schemeClr val="bg1">
              <a:lumMod val="8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Roboto" panose="02000000000000000000" pitchFamily="2" charset="0"/>
                <a:ea typeface="Roboto" panose="02000000000000000000" pitchFamily="2" charset="0"/>
                <a:cs typeface="Arial"/>
                <a:sym typeface="Arial"/>
              </a:rPr>
              <a:t>Triage Kit</a:t>
            </a:r>
            <a:endParaRPr>
              <a:latin typeface="Roboto" panose="02000000000000000000" pitchFamily="2" charset="0"/>
              <a:ea typeface="Roboto" panose="02000000000000000000" pitchFamily="2" charset="0"/>
            </a:endParaRPr>
          </a:p>
        </p:txBody>
      </p:sp>
      <p:sp>
        <p:nvSpPr>
          <p:cNvPr id="612" name="Google Shape;612;p26"/>
          <p:cNvSpPr/>
          <p:nvPr/>
        </p:nvSpPr>
        <p:spPr>
          <a:xfrm>
            <a:off x="6571988" y="4027464"/>
            <a:ext cx="2450592" cy="458484"/>
          </a:xfrm>
          <a:prstGeom prst="rect">
            <a:avLst/>
          </a:prstGeom>
          <a:solidFill>
            <a:schemeClr val="bg1">
              <a:lumMod val="8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dirty="0">
                <a:solidFill>
                  <a:schemeClr val="lt1"/>
                </a:solidFill>
                <a:latin typeface="Roboto" panose="02000000000000000000" pitchFamily="2" charset="0"/>
                <a:ea typeface="Roboto" panose="02000000000000000000" pitchFamily="2" charset="0"/>
                <a:cs typeface="Arial"/>
                <a:sym typeface="Arial"/>
              </a:rPr>
              <a:t>Red Zone Kits</a:t>
            </a:r>
            <a:endParaRPr dirty="0">
              <a:latin typeface="Roboto" panose="02000000000000000000" pitchFamily="2" charset="0"/>
              <a:ea typeface="Roboto" panose="02000000000000000000" pitchFamily="2" charset="0"/>
            </a:endParaRPr>
          </a:p>
        </p:txBody>
      </p:sp>
      <p:sp>
        <p:nvSpPr>
          <p:cNvPr id="615" name="Google Shape;615;p26"/>
          <p:cNvSpPr/>
          <p:nvPr/>
        </p:nvSpPr>
        <p:spPr>
          <a:xfrm>
            <a:off x="9237686" y="4015455"/>
            <a:ext cx="2421916" cy="453119"/>
          </a:xfrm>
          <a:prstGeom prst="rect">
            <a:avLst/>
          </a:prstGeom>
          <a:solidFill>
            <a:schemeClr val="bg1">
              <a:lumMod val="8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Roboto" panose="02000000000000000000" pitchFamily="2" charset="0"/>
                <a:ea typeface="Roboto" panose="02000000000000000000" pitchFamily="2" charset="0"/>
                <a:cs typeface="Arial"/>
                <a:sym typeface="Arial"/>
              </a:rPr>
              <a:t>Green Zone Kit</a:t>
            </a:r>
            <a:endParaRPr>
              <a:latin typeface="Roboto" panose="02000000000000000000" pitchFamily="2" charset="0"/>
              <a:ea typeface="Roboto" panose="02000000000000000000" pitchFamily="2" charset="0"/>
            </a:endParaRPr>
          </a:p>
        </p:txBody>
      </p:sp>
      <p:sp>
        <p:nvSpPr>
          <p:cNvPr id="17" name="Marcador de Posição do Texto 2">
            <a:extLst>
              <a:ext uri="{FF2B5EF4-FFF2-40B4-BE49-F238E27FC236}">
                <a16:creationId xmlns:a16="http://schemas.microsoft.com/office/drawing/2014/main" id="{D245A325-B333-0A45-98EC-23C62759FB1B}"/>
              </a:ext>
            </a:extLst>
          </p:cNvPr>
          <p:cNvSpPr txBox="1">
            <a:spLocks/>
          </p:cNvSpPr>
          <p:nvPr/>
        </p:nvSpPr>
        <p:spPr>
          <a:xfrm>
            <a:off x="480485" y="1188003"/>
            <a:ext cx="8160000" cy="288925"/>
          </a:xfrm>
          <a:prstGeom prst="rect">
            <a:avLst/>
          </a:prstGeom>
        </p:spPr>
        <p:txBody>
          <a:bodyPr>
            <a:normAutofit fontScale="92500" lnSpcReduction="20000"/>
          </a:bodyPr>
          <a:lstStyle>
            <a:lvl1pPr marL="0" indent="0" algn="l" defTabSz="914400" rtl="0" eaLnBrk="1" latinLnBrk="0" hangingPunct="1">
              <a:lnSpc>
                <a:spcPct val="110000"/>
              </a:lnSpc>
              <a:spcBef>
                <a:spcPts val="1000"/>
              </a:spcBef>
              <a:spcAft>
                <a:spcPts val="600"/>
              </a:spcAft>
              <a:buClr>
                <a:schemeClr val="tx1"/>
              </a:buClr>
              <a:buSzPct val="80000"/>
              <a:buFontTx/>
              <a:buNone/>
              <a:defRPr sz="1400" b="0" kern="1200">
                <a:solidFill>
                  <a:schemeClr val="tx1"/>
                </a:solidFill>
                <a:latin typeface="+mn-lt"/>
                <a:ea typeface="+mn-ea"/>
                <a:cs typeface="Times New Roman" panose="02020603050405020304" pitchFamily="18" charset="0"/>
              </a:defRPr>
            </a:lvl1pPr>
            <a:lvl2pPr marL="466725"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827087"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179513"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tabLst>
                <a:tab pos="1074738" algn="l"/>
              </a:tabLst>
              <a:defRPr sz="1400" kern="1200">
                <a:solidFill>
                  <a:schemeClr val="tx1"/>
                </a:solidFill>
                <a:latin typeface="+mn-lt"/>
                <a:ea typeface="+mn-ea"/>
                <a:cs typeface="+mn-cs"/>
              </a:defRPr>
            </a:lvl4pPr>
            <a:lvl5pPr marL="1616075" indent="-358775"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5pPr>
            <a:lvl6pPr marL="2062163" indent="-358775"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a:latin typeface="Roboto" panose="02000000000000000000" pitchFamily="2" charset="0"/>
                <a:ea typeface="Roboto" panose="02000000000000000000" pitchFamily="2" charset="0"/>
              </a:rPr>
              <a:t>Kits need to be prepared in advance and stored close to the EU</a:t>
            </a:r>
            <a:endParaRPr lang="en-GB" b="1" dirty="0">
              <a:latin typeface="Roboto" panose="02000000000000000000" pitchFamily="2" charset="0"/>
              <a:ea typeface="Roboto" panose="02000000000000000000" pitchFamily="2" charset="0"/>
            </a:endParaRPr>
          </a:p>
        </p:txBody>
      </p:sp>
      <p:sp>
        <p:nvSpPr>
          <p:cNvPr id="18" name="Título 7">
            <a:extLst>
              <a:ext uri="{FF2B5EF4-FFF2-40B4-BE49-F238E27FC236}">
                <a16:creationId xmlns:a16="http://schemas.microsoft.com/office/drawing/2014/main" id="{768D2B88-F8F3-5D4B-BFBB-4A6B29BDB45A}"/>
              </a:ext>
            </a:extLst>
          </p:cNvPr>
          <p:cNvSpPr>
            <a:spLocks noGrp="1"/>
          </p:cNvSpPr>
          <p:nvPr>
            <p:ph type="title"/>
          </p:nvPr>
        </p:nvSpPr>
        <p:spPr>
          <a:xfrm>
            <a:off x="479999" y="359999"/>
            <a:ext cx="8160000" cy="720000"/>
          </a:xfrm>
        </p:spPr>
        <p:txBody>
          <a:bodyPr/>
          <a:lstStyle/>
          <a:p>
            <a:r>
              <a:rPr lang="en-GB" dirty="0">
                <a:solidFill>
                  <a:schemeClr val="accent1">
                    <a:lumMod val="75000"/>
                  </a:schemeClr>
                </a:solidFill>
                <a:latin typeface="Roboto" panose="02000000000000000000" pitchFamily="2" charset="0"/>
                <a:ea typeface="Roboto" panose="02000000000000000000" pitchFamily="2" charset="0"/>
              </a:rPr>
              <a:t>Extra supplies – and why do we need them</a:t>
            </a:r>
          </a:p>
        </p:txBody>
      </p:sp>
      <p:cxnSp>
        <p:nvCxnSpPr>
          <p:cNvPr id="4" name="Conexão Reta 3">
            <a:extLst>
              <a:ext uri="{FF2B5EF4-FFF2-40B4-BE49-F238E27FC236}">
                <a16:creationId xmlns:a16="http://schemas.microsoft.com/office/drawing/2014/main" id="{8140C2AE-8117-4345-8C41-26F554FB056D}"/>
              </a:ext>
            </a:extLst>
          </p:cNvPr>
          <p:cNvCxnSpPr/>
          <p:nvPr/>
        </p:nvCxnSpPr>
        <p:spPr>
          <a:xfrm>
            <a:off x="5983266" y="1667952"/>
            <a:ext cx="0" cy="498779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2" name="Google Shape;615;p26">
            <a:extLst>
              <a:ext uri="{FF2B5EF4-FFF2-40B4-BE49-F238E27FC236}">
                <a16:creationId xmlns:a16="http://schemas.microsoft.com/office/drawing/2014/main" id="{8AEC25E6-E090-F940-B244-9984FA074691}"/>
              </a:ext>
            </a:extLst>
          </p:cNvPr>
          <p:cNvSpPr/>
          <p:nvPr/>
        </p:nvSpPr>
        <p:spPr>
          <a:xfrm>
            <a:off x="8007680" y="6096751"/>
            <a:ext cx="2421916" cy="453119"/>
          </a:xfrm>
          <a:prstGeom prst="rect">
            <a:avLst/>
          </a:prstGeom>
          <a:solidFill>
            <a:schemeClr val="bg1">
              <a:lumMod val="8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lt1"/>
                </a:solidFill>
                <a:latin typeface="Roboto" panose="02000000000000000000" pitchFamily="2" charset="0"/>
                <a:ea typeface="Roboto" panose="02000000000000000000" pitchFamily="2" charset="0"/>
                <a:cs typeface="Arial"/>
                <a:sym typeface="Arial"/>
              </a:rPr>
              <a:t>CLINICAL KITS</a:t>
            </a:r>
            <a:endParaRPr dirty="0">
              <a:latin typeface="Roboto" panose="02000000000000000000" pitchFamily="2" charset="0"/>
              <a:ea typeface="Roboto" panose="02000000000000000000" pitchFamily="2" charset="0"/>
            </a:endParaRPr>
          </a:p>
        </p:txBody>
      </p:sp>
      <p:sp>
        <p:nvSpPr>
          <p:cNvPr id="23" name="Google Shape;615;p26">
            <a:extLst>
              <a:ext uri="{FF2B5EF4-FFF2-40B4-BE49-F238E27FC236}">
                <a16:creationId xmlns:a16="http://schemas.microsoft.com/office/drawing/2014/main" id="{5422F5F3-1FDA-F042-8AE2-3EBE4CF6DE53}"/>
              </a:ext>
            </a:extLst>
          </p:cNvPr>
          <p:cNvSpPr/>
          <p:nvPr/>
        </p:nvSpPr>
        <p:spPr>
          <a:xfrm>
            <a:off x="1762404" y="6094315"/>
            <a:ext cx="2421916" cy="453119"/>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lt1"/>
                </a:solidFill>
                <a:latin typeface="Roboto" panose="02000000000000000000" pitchFamily="2" charset="0"/>
                <a:ea typeface="Roboto" panose="02000000000000000000" pitchFamily="2" charset="0"/>
                <a:cs typeface="Arial"/>
                <a:sym typeface="Arial"/>
              </a:rPr>
              <a:t>ADMIN KITS</a:t>
            </a:r>
            <a:endParaRPr dirty="0">
              <a:latin typeface="Roboto" panose="02000000000000000000" pitchFamily="2" charset="0"/>
              <a:ea typeface="Roboto" panose="02000000000000000000" pitchFamily="2" charset="0"/>
            </a:endParaRPr>
          </a:p>
        </p:txBody>
      </p:sp>
      <p:sp>
        <p:nvSpPr>
          <p:cNvPr id="5" name="CaixaDeTexto 4">
            <a:extLst>
              <a:ext uri="{FF2B5EF4-FFF2-40B4-BE49-F238E27FC236}">
                <a16:creationId xmlns:a16="http://schemas.microsoft.com/office/drawing/2014/main" id="{6D08366A-8B4B-E445-AFE2-7878819845C2}"/>
              </a:ext>
            </a:extLst>
          </p:cNvPr>
          <p:cNvSpPr txBox="1"/>
          <p:nvPr/>
        </p:nvSpPr>
        <p:spPr>
          <a:xfrm>
            <a:off x="6571988" y="4672803"/>
            <a:ext cx="2358730" cy="923330"/>
          </a:xfrm>
          <a:prstGeom prst="rect">
            <a:avLst/>
          </a:prstGeom>
          <a:noFill/>
        </p:spPr>
        <p:txBody>
          <a:bodyPr wrap="square" rtlCol="0">
            <a:spAutoFit/>
          </a:bodyPr>
          <a:lstStyle/>
          <a:p>
            <a:r>
              <a:rPr lang="en-GB" dirty="0">
                <a:solidFill>
                  <a:schemeClr val="bg1">
                    <a:lumMod val="75000"/>
                  </a:schemeClr>
                </a:solidFill>
                <a:latin typeface="Roboto" panose="02000000000000000000" pitchFamily="2" charset="0"/>
                <a:ea typeface="Roboto" panose="02000000000000000000" pitchFamily="2" charset="0"/>
              </a:rPr>
              <a:t>Equipment and supplies for life saving interventions</a:t>
            </a:r>
          </a:p>
        </p:txBody>
      </p:sp>
      <p:sp>
        <p:nvSpPr>
          <p:cNvPr id="25" name="CaixaDeTexto 24">
            <a:extLst>
              <a:ext uri="{FF2B5EF4-FFF2-40B4-BE49-F238E27FC236}">
                <a16:creationId xmlns:a16="http://schemas.microsoft.com/office/drawing/2014/main" id="{9B74D29C-D082-EC49-80BF-EB0D4AE030AC}"/>
              </a:ext>
            </a:extLst>
          </p:cNvPr>
          <p:cNvSpPr txBox="1"/>
          <p:nvPr/>
        </p:nvSpPr>
        <p:spPr>
          <a:xfrm>
            <a:off x="9198315" y="4672803"/>
            <a:ext cx="2358730" cy="923330"/>
          </a:xfrm>
          <a:prstGeom prst="rect">
            <a:avLst/>
          </a:prstGeom>
          <a:noFill/>
        </p:spPr>
        <p:txBody>
          <a:bodyPr wrap="square" rtlCol="0">
            <a:spAutoFit/>
          </a:bodyPr>
          <a:lstStyle/>
          <a:p>
            <a:r>
              <a:rPr lang="en-GB" dirty="0">
                <a:solidFill>
                  <a:schemeClr val="bg1">
                    <a:lumMod val="75000"/>
                  </a:schemeClr>
                </a:solidFill>
                <a:latin typeface="Roboto" panose="02000000000000000000" pitchFamily="2" charset="0"/>
                <a:ea typeface="Roboto" panose="02000000000000000000" pitchFamily="2" charset="0"/>
              </a:rPr>
              <a:t>Equipment and supplies to treat minor injuries</a:t>
            </a:r>
          </a:p>
        </p:txBody>
      </p:sp>
      <p:sp>
        <p:nvSpPr>
          <p:cNvPr id="26" name="CaixaDeTexto 25">
            <a:extLst>
              <a:ext uri="{FF2B5EF4-FFF2-40B4-BE49-F238E27FC236}">
                <a16:creationId xmlns:a16="http://schemas.microsoft.com/office/drawing/2014/main" id="{FC340AD1-9852-5349-AB6B-CB0B767B3971}"/>
              </a:ext>
            </a:extLst>
          </p:cNvPr>
          <p:cNvSpPr txBox="1"/>
          <p:nvPr/>
        </p:nvSpPr>
        <p:spPr>
          <a:xfrm>
            <a:off x="409488" y="4672803"/>
            <a:ext cx="2358730" cy="923330"/>
          </a:xfrm>
          <a:prstGeom prst="rect">
            <a:avLst/>
          </a:prstGeom>
          <a:noFill/>
        </p:spPr>
        <p:txBody>
          <a:bodyPr wrap="square" rtlCol="0">
            <a:spAutoFit/>
          </a:bodyPr>
          <a:lstStyle/>
          <a:p>
            <a:r>
              <a:rPr lang="en-GB" dirty="0">
                <a:latin typeface="Roboto" panose="02000000000000000000" pitchFamily="2" charset="0"/>
                <a:ea typeface="Roboto" panose="02000000000000000000" pitchFamily="2" charset="0"/>
              </a:rPr>
              <a:t>Equipment and supplies to support plan activation</a:t>
            </a:r>
          </a:p>
        </p:txBody>
      </p:sp>
      <p:sp>
        <p:nvSpPr>
          <p:cNvPr id="27" name="CaixaDeTexto 26">
            <a:extLst>
              <a:ext uri="{FF2B5EF4-FFF2-40B4-BE49-F238E27FC236}">
                <a16:creationId xmlns:a16="http://schemas.microsoft.com/office/drawing/2014/main" id="{FC1927EC-F1F5-E345-A398-9921B5D99787}"/>
              </a:ext>
            </a:extLst>
          </p:cNvPr>
          <p:cNvSpPr txBox="1"/>
          <p:nvPr/>
        </p:nvSpPr>
        <p:spPr>
          <a:xfrm>
            <a:off x="3035815" y="4672803"/>
            <a:ext cx="2358730" cy="923330"/>
          </a:xfrm>
          <a:prstGeom prst="rect">
            <a:avLst/>
          </a:prstGeom>
          <a:noFill/>
        </p:spPr>
        <p:txBody>
          <a:bodyPr wrap="square" rtlCol="0">
            <a:spAutoFit/>
          </a:bodyPr>
          <a:lstStyle/>
          <a:p>
            <a:r>
              <a:rPr lang="en-GB" dirty="0">
                <a:solidFill>
                  <a:schemeClr val="bg1">
                    <a:lumMod val="75000"/>
                  </a:schemeClr>
                </a:solidFill>
                <a:latin typeface="Roboto" panose="02000000000000000000" pitchFamily="2" charset="0"/>
                <a:ea typeface="Roboto" panose="02000000000000000000" pitchFamily="2" charset="0"/>
              </a:rPr>
              <a:t>Equipment and supplies to support triage and patient ID</a:t>
            </a:r>
          </a:p>
        </p:txBody>
      </p:sp>
      <p:pic>
        <p:nvPicPr>
          <p:cNvPr id="28" name="Imagem 27" descr="Uma imagem com texto&#10;&#10;Descrição gerada automaticamente">
            <a:extLst>
              <a:ext uri="{FF2B5EF4-FFF2-40B4-BE49-F238E27FC236}">
                <a16:creationId xmlns:a16="http://schemas.microsoft.com/office/drawing/2014/main" id="{5F7AD9B5-532B-0B43-9704-CE189BE2E342}"/>
              </a:ext>
            </a:extLst>
          </p:cNvPr>
          <p:cNvPicPr>
            <a:picLocks noChangeAspect="1"/>
          </p:cNvPicPr>
          <p:nvPr/>
        </p:nvPicPr>
        <p:blipFill>
          <a:blip r:embed="rId3">
            <a:clrChange>
              <a:clrFrom>
                <a:srgbClr val="4078FF"/>
              </a:clrFrom>
              <a:clrTo>
                <a:srgbClr val="4078FF">
                  <a:alpha val="0"/>
                </a:srgbClr>
              </a:clrTo>
            </a:clrChange>
            <a:extLst>
              <a:ext uri="{28A0092B-C50C-407E-A947-70E740481C1C}">
                <a14:useLocalDpi xmlns:a14="http://schemas.microsoft.com/office/drawing/2010/main" val="0"/>
              </a:ext>
            </a:extLst>
          </a:blip>
          <a:stretch>
            <a:fillRect/>
          </a:stretch>
        </p:blipFill>
        <p:spPr>
          <a:xfrm>
            <a:off x="1034726" y="1584932"/>
            <a:ext cx="1241814" cy="2400398"/>
          </a:xfrm>
          <a:prstGeom prst="rect">
            <a:avLst/>
          </a:prstGeom>
        </p:spPr>
      </p:pic>
      <p:pic>
        <p:nvPicPr>
          <p:cNvPr id="29" name="Imagem 28" descr="Uma imagem com contentor, caixote&#10;&#10;Descrição gerada automaticamente">
            <a:extLst>
              <a:ext uri="{FF2B5EF4-FFF2-40B4-BE49-F238E27FC236}">
                <a16:creationId xmlns:a16="http://schemas.microsoft.com/office/drawing/2014/main" id="{C30E763A-8F21-1B42-A375-F1BDC4B2168C}"/>
              </a:ext>
            </a:extLst>
          </p:cNvPr>
          <p:cNvPicPr>
            <a:picLocks noChangeAspect="1"/>
          </p:cNvPicPr>
          <p:nvPr/>
        </p:nvPicPr>
        <p:blipFill>
          <a:blip r:embed="rId4">
            <a:clrChange>
              <a:clrFrom>
                <a:srgbClr val="4078FF"/>
              </a:clrFrom>
              <a:clrTo>
                <a:srgbClr val="4078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432955" y="2018918"/>
            <a:ext cx="1597087" cy="1931230"/>
          </a:xfrm>
          <a:prstGeom prst="rect">
            <a:avLst/>
          </a:prstGeom>
        </p:spPr>
      </p:pic>
      <p:pic>
        <p:nvPicPr>
          <p:cNvPr id="30" name="Imagem 29" descr="Uma imagem com exterior, transporte&#10;&#10;Descrição gerada automaticamente">
            <a:extLst>
              <a:ext uri="{FF2B5EF4-FFF2-40B4-BE49-F238E27FC236}">
                <a16:creationId xmlns:a16="http://schemas.microsoft.com/office/drawing/2014/main" id="{31923A08-4C19-6445-95A2-42D1845C12FD}"/>
              </a:ext>
            </a:extLst>
          </p:cNvPr>
          <p:cNvPicPr>
            <a:picLocks noChangeAspect="1"/>
          </p:cNvPicPr>
          <p:nvPr/>
        </p:nvPicPr>
        <p:blipFill>
          <a:blip r:embed="rId5">
            <a:clrChange>
              <a:clrFrom>
                <a:srgbClr val="4078FF"/>
              </a:clrFrom>
              <a:clrTo>
                <a:srgbClr val="4078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473063" y="958851"/>
            <a:ext cx="1684211" cy="2991297"/>
          </a:xfrm>
          <a:prstGeom prst="rect">
            <a:avLst/>
          </a:prstGeom>
        </p:spPr>
      </p:pic>
      <p:pic>
        <p:nvPicPr>
          <p:cNvPr id="31" name="Imagem 30" descr="Uma imagem com texto, céu, carrinho de mão&#10;&#10;Descrição gerada automaticamente">
            <a:extLst>
              <a:ext uri="{FF2B5EF4-FFF2-40B4-BE49-F238E27FC236}">
                <a16:creationId xmlns:a16="http://schemas.microsoft.com/office/drawing/2014/main" id="{9717FF0A-2F50-A649-9F75-8ACC4AE9ED89}"/>
              </a:ext>
            </a:extLst>
          </p:cNvPr>
          <p:cNvPicPr>
            <a:picLocks noChangeAspect="1"/>
          </p:cNvPicPr>
          <p:nvPr/>
        </p:nvPicPr>
        <p:blipFill>
          <a:blip r:embed="rId6">
            <a:clrChange>
              <a:clrFrom>
                <a:srgbClr val="4078FF"/>
              </a:clrFrom>
              <a:clrTo>
                <a:srgbClr val="4078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142217" y="994033"/>
            <a:ext cx="1497782" cy="2991297"/>
          </a:xfrm>
          <a:prstGeom prst="rect">
            <a:avLst/>
          </a:prstGeom>
        </p:spPr>
      </p:pic>
    </p:spTree>
    <p:extLst>
      <p:ext uri="{BB962C8B-B14F-4D97-AF65-F5344CB8AC3E}">
        <p14:creationId xmlns:p14="http://schemas.microsoft.com/office/powerpoint/2010/main" val="22543187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E812D72F-C0CA-44B7-8524-6C909FDFA6A4}"/>
              </a:ext>
            </a:extLst>
          </p:cNvPr>
          <p:cNvSpPr>
            <a:spLocks noGrp="1"/>
          </p:cNvSpPr>
          <p:nvPr>
            <p:ph type="sldNum" sz="quarter" idx="16"/>
          </p:nvPr>
        </p:nvSpPr>
        <p:spPr/>
        <p:txBody>
          <a:bodyPr/>
          <a:lstStyle/>
          <a:p>
            <a:fld id="{A74CE0EA-F3B5-4684-BA10-C594598FDB9C}" type="slidenum">
              <a:rPr lang="en-GB" noProof="0" smtClean="0"/>
              <a:pPr/>
              <a:t>22</a:t>
            </a:fld>
            <a:endParaRPr lang="en-GB" noProof="0"/>
          </a:p>
        </p:txBody>
      </p:sp>
      <p:sp>
        <p:nvSpPr>
          <p:cNvPr id="9" name="Titre 7">
            <a:extLst>
              <a:ext uri="{FF2B5EF4-FFF2-40B4-BE49-F238E27FC236}">
                <a16:creationId xmlns:a16="http://schemas.microsoft.com/office/drawing/2014/main" id="{E167E530-F74A-7A48-8AE8-6F04634C8668}"/>
              </a:ext>
            </a:extLst>
          </p:cNvPr>
          <p:cNvSpPr txBox="1">
            <a:spLocks/>
          </p:cNvSpPr>
          <p:nvPr/>
        </p:nvSpPr>
        <p:spPr bwMode="invGray">
          <a:xfrm>
            <a:off x="342296" y="305281"/>
            <a:ext cx="9202620" cy="720000"/>
          </a:xfrm>
          <a:prstGeom prst="rect">
            <a:avLst/>
          </a:prstGeom>
        </p:spPr>
        <p:txBody>
          <a:bodyPr vert="horz" lIns="18000" tIns="0" rIns="360000" bIns="0" rtlCol="0" anchor="b">
            <a:noAutofit/>
          </a:bodyPr>
          <a:lst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a:lstStyle>
          <a:p>
            <a:r>
              <a:rPr lang="en-US" dirty="0">
                <a:solidFill>
                  <a:schemeClr val="accent1">
                    <a:lumMod val="75000"/>
                  </a:schemeClr>
                </a:solidFill>
                <a:latin typeface="Roboto" panose="02000000000000000000" pitchFamily="2" charset="0"/>
              </a:rPr>
              <a:t>Mass Casualty Management Kit</a:t>
            </a:r>
          </a:p>
        </p:txBody>
      </p:sp>
      <p:sp>
        <p:nvSpPr>
          <p:cNvPr id="22" name="CaixaDeTexto 21">
            <a:extLst>
              <a:ext uri="{FF2B5EF4-FFF2-40B4-BE49-F238E27FC236}">
                <a16:creationId xmlns:a16="http://schemas.microsoft.com/office/drawing/2014/main" id="{0A0C2D8A-2491-384D-8FAD-92DA4D14A4C9}"/>
              </a:ext>
            </a:extLst>
          </p:cNvPr>
          <p:cNvSpPr txBox="1"/>
          <p:nvPr/>
        </p:nvSpPr>
        <p:spPr>
          <a:xfrm>
            <a:off x="6263138" y="5577823"/>
            <a:ext cx="723275" cy="369332"/>
          </a:xfrm>
          <a:prstGeom prst="rect">
            <a:avLst/>
          </a:prstGeom>
          <a:noFill/>
        </p:spPr>
        <p:txBody>
          <a:bodyPr wrap="none" rtlCol="0">
            <a:spAutoFit/>
          </a:bodyPr>
          <a:lstStyle/>
          <a:p>
            <a:r>
              <a:rPr lang="en-GB">
                <a:solidFill>
                  <a:schemeClr val="bg1"/>
                </a:solidFill>
                <a:latin typeface="Roboto" panose="02000000000000000000" pitchFamily="2" charset="0"/>
              </a:rPr>
              <a:t>Have</a:t>
            </a:r>
          </a:p>
        </p:txBody>
      </p:sp>
      <p:sp>
        <p:nvSpPr>
          <p:cNvPr id="24" name="CaixaDeTexto 23">
            <a:extLst>
              <a:ext uri="{FF2B5EF4-FFF2-40B4-BE49-F238E27FC236}">
                <a16:creationId xmlns:a16="http://schemas.microsoft.com/office/drawing/2014/main" id="{D5ED8A07-9F25-8047-8673-EC4B9D1F23DE}"/>
              </a:ext>
            </a:extLst>
          </p:cNvPr>
          <p:cNvSpPr txBox="1"/>
          <p:nvPr/>
        </p:nvSpPr>
        <p:spPr>
          <a:xfrm>
            <a:off x="9011622" y="5556877"/>
            <a:ext cx="723275" cy="369332"/>
          </a:xfrm>
          <a:prstGeom prst="rect">
            <a:avLst/>
          </a:prstGeom>
          <a:noFill/>
        </p:spPr>
        <p:txBody>
          <a:bodyPr wrap="none" rtlCol="0">
            <a:spAutoFit/>
          </a:bodyPr>
          <a:lstStyle/>
          <a:p>
            <a:r>
              <a:rPr lang="en-GB">
                <a:solidFill>
                  <a:schemeClr val="bg1"/>
                </a:solidFill>
                <a:latin typeface="Roboto" panose="02000000000000000000" pitchFamily="2" charset="0"/>
              </a:rPr>
              <a:t>Have</a:t>
            </a:r>
          </a:p>
        </p:txBody>
      </p:sp>
      <p:sp>
        <p:nvSpPr>
          <p:cNvPr id="27" name="CaixaDeTexto 26">
            <a:extLst>
              <a:ext uri="{FF2B5EF4-FFF2-40B4-BE49-F238E27FC236}">
                <a16:creationId xmlns:a16="http://schemas.microsoft.com/office/drawing/2014/main" id="{D7640078-A24C-8143-B4C6-BBDF69A0D3C7}"/>
              </a:ext>
            </a:extLst>
          </p:cNvPr>
          <p:cNvSpPr txBox="1"/>
          <p:nvPr/>
        </p:nvSpPr>
        <p:spPr>
          <a:xfrm>
            <a:off x="7656292" y="5577823"/>
            <a:ext cx="697627" cy="369332"/>
          </a:xfrm>
          <a:prstGeom prst="rect">
            <a:avLst/>
          </a:prstGeom>
          <a:noFill/>
        </p:spPr>
        <p:txBody>
          <a:bodyPr wrap="none" rtlCol="0">
            <a:spAutoFit/>
          </a:bodyPr>
          <a:lstStyle/>
          <a:p>
            <a:r>
              <a:rPr lang="en-GB">
                <a:solidFill>
                  <a:schemeClr val="bg1"/>
                </a:solidFill>
                <a:latin typeface="Roboto" panose="02000000000000000000" pitchFamily="2" charset="0"/>
              </a:rPr>
              <a:t>Wish</a:t>
            </a:r>
          </a:p>
        </p:txBody>
      </p:sp>
      <p:sp>
        <p:nvSpPr>
          <p:cNvPr id="28" name="CaixaDeTexto 27">
            <a:extLst>
              <a:ext uri="{FF2B5EF4-FFF2-40B4-BE49-F238E27FC236}">
                <a16:creationId xmlns:a16="http://schemas.microsoft.com/office/drawing/2014/main" id="{BC1AA3A5-A17D-0A4C-9831-5458B6391C8D}"/>
              </a:ext>
            </a:extLst>
          </p:cNvPr>
          <p:cNvSpPr txBox="1"/>
          <p:nvPr/>
        </p:nvSpPr>
        <p:spPr>
          <a:xfrm>
            <a:off x="10344078" y="5530145"/>
            <a:ext cx="697627" cy="369332"/>
          </a:xfrm>
          <a:prstGeom prst="rect">
            <a:avLst/>
          </a:prstGeom>
          <a:noFill/>
        </p:spPr>
        <p:txBody>
          <a:bodyPr wrap="none" rtlCol="0">
            <a:spAutoFit/>
          </a:bodyPr>
          <a:lstStyle/>
          <a:p>
            <a:r>
              <a:rPr lang="en-GB">
                <a:solidFill>
                  <a:schemeClr val="bg1"/>
                </a:solidFill>
                <a:latin typeface="Roboto" panose="02000000000000000000" pitchFamily="2" charset="0"/>
              </a:rPr>
              <a:t>Wish</a:t>
            </a:r>
          </a:p>
        </p:txBody>
      </p:sp>
      <p:pic>
        <p:nvPicPr>
          <p:cNvPr id="8" name="Gráfico 7" descr="Despertador">
            <a:extLst>
              <a:ext uri="{FF2B5EF4-FFF2-40B4-BE49-F238E27FC236}">
                <a16:creationId xmlns:a16="http://schemas.microsoft.com/office/drawing/2014/main" id="{87C21A7D-17F7-4843-8543-40C1A73E1B5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45489" y="601457"/>
            <a:ext cx="914400" cy="914400"/>
          </a:xfrm>
          <a:prstGeom prst="rect">
            <a:avLst/>
          </a:prstGeom>
        </p:spPr>
      </p:pic>
      <p:sp>
        <p:nvSpPr>
          <p:cNvPr id="13" name="CaixaDeTexto 12">
            <a:extLst>
              <a:ext uri="{FF2B5EF4-FFF2-40B4-BE49-F238E27FC236}">
                <a16:creationId xmlns:a16="http://schemas.microsoft.com/office/drawing/2014/main" id="{6BC30A1F-AE7B-1541-8893-7F0F5496AFE5}"/>
              </a:ext>
            </a:extLst>
          </p:cNvPr>
          <p:cNvSpPr txBox="1"/>
          <p:nvPr/>
        </p:nvSpPr>
        <p:spPr>
          <a:xfrm>
            <a:off x="6781738" y="704714"/>
            <a:ext cx="1745991" cy="707886"/>
          </a:xfrm>
          <a:prstGeom prst="rect">
            <a:avLst/>
          </a:prstGeom>
          <a:noFill/>
        </p:spPr>
        <p:txBody>
          <a:bodyPr wrap="none" rtlCol="0">
            <a:spAutoFit/>
          </a:bodyPr>
          <a:lstStyle/>
          <a:p>
            <a:r>
              <a:rPr lang="en-GB" sz="4000">
                <a:latin typeface="Roboto" panose="02000000000000000000" pitchFamily="2" charset="0"/>
              </a:rPr>
              <a:t>10 min</a:t>
            </a:r>
          </a:p>
        </p:txBody>
      </p:sp>
      <p:graphicFrame>
        <p:nvGraphicFramePr>
          <p:cNvPr id="30" name="CaixaDeTexto 6">
            <a:extLst>
              <a:ext uri="{FF2B5EF4-FFF2-40B4-BE49-F238E27FC236}">
                <a16:creationId xmlns:a16="http://schemas.microsoft.com/office/drawing/2014/main" id="{AFA1E2FD-7D1B-66BF-EAC7-8F445B9D514A}"/>
              </a:ext>
            </a:extLst>
          </p:cNvPr>
          <p:cNvGraphicFramePr/>
          <p:nvPr>
            <p:extLst>
              <p:ext uri="{D42A27DB-BD31-4B8C-83A1-F6EECF244321}">
                <p14:modId xmlns:p14="http://schemas.microsoft.com/office/powerpoint/2010/main" val="73178946"/>
              </p:ext>
            </p:extLst>
          </p:nvPr>
        </p:nvGraphicFramePr>
        <p:xfrm>
          <a:off x="5845489" y="1756425"/>
          <a:ext cx="5891213" cy="38843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CaixaDeTexto 4">
            <a:extLst>
              <a:ext uri="{FF2B5EF4-FFF2-40B4-BE49-F238E27FC236}">
                <a16:creationId xmlns:a16="http://schemas.microsoft.com/office/drawing/2014/main" id="{18A87D0A-49F9-3EA4-28AB-0224CB14F352}"/>
              </a:ext>
            </a:extLst>
          </p:cNvPr>
          <p:cNvSpPr txBox="1"/>
          <p:nvPr/>
        </p:nvSpPr>
        <p:spPr>
          <a:xfrm>
            <a:off x="8009147" y="5998596"/>
            <a:ext cx="2168222" cy="369332"/>
          </a:xfrm>
          <a:prstGeom prst="rect">
            <a:avLst/>
          </a:prstGeom>
          <a:noFill/>
        </p:spPr>
        <p:txBody>
          <a:bodyPr wrap="none" rtlCol="0">
            <a:spAutoFit/>
          </a:bodyPr>
          <a:lstStyle/>
          <a:p>
            <a:r>
              <a:rPr lang="en-GB" dirty="0">
                <a:highlight>
                  <a:srgbClr val="FFFF00"/>
                </a:highlight>
              </a:rPr>
              <a:t>TAKE A PICTURE !</a:t>
            </a:r>
          </a:p>
        </p:txBody>
      </p:sp>
      <p:pic>
        <p:nvPicPr>
          <p:cNvPr id="7" name="Picture 2" descr="How to Take Burst Photos on iPhone 11 and iPhone 11 Pro - MacRumors">
            <a:extLst>
              <a:ext uri="{FF2B5EF4-FFF2-40B4-BE49-F238E27FC236}">
                <a16:creationId xmlns:a16="http://schemas.microsoft.com/office/drawing/2014/main" id="{E1291609-0D97-F22A-C890-A42E87D2D9E4}"/>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374979">
            <a:off x="10320060" y="5417127"/>
            <a:ext cx="1162938" cy="1162938"/>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m 1">
            <a:extLst>
              <a:ext uri="{FF2B5EF4-FFF2-40B4-BE49-F238E27FC236}">
                <a16:creationId xmlns:a16="http://schemas.microsoft.com/office/drawing/2014/main" id="{E7EF2236-511F-4AD5-9F84-7ECC92C4C7F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0492" y="1538591"/>
            <a:ext cx="4320000" cy="4320000"/>
          </a:xfrm>
          <a:prstGeom prst="rect">
            <a:avLst/>
          </a:prstGeom>
        </p:spPr>
      </p:pic>
    </p:spTree>
    <p:extLst>
      <p:ext uri="{BB962C8B-B14F-4D97-AF65-F5344CB8AC3E}">
        <p14:creationId xmlns:p14="http://schemas.microsoft.com/office/powerpoint/2010/main" val="3576828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a:extLst>
              <a:ext uri="{FF2B5EF4-FFF2-40B4-BE49-F238E27FC236}">
                <a16:creationId xmlns:a16="http://schemas.microsoft.com/office/drawing/2014/main" id="{2CF8DF77-4DF7-FA40-BE31-6A028DFBF2E0}"/>
              </a:ext>
            </a:extLst>
          </p:cNvPr>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8684481" y="1011825"/>
            <a:ext cx="3251200" cy="3251200"/>
          </a:xfrm>
          <a:prstGeom prst="rect">
            <a:avLst/>
          </a:prstGeom>
        </p:spPr>
      </p:pic>
      <p:sp>
        <p:nvSpPr>
          <p:cNvPr id="3" name="Marcador de Posição do Texto 2">
            <a:extLst>
              <a:ext uri="{FF2B5EF4-FFF2-40B4-BE49-F238E27FC236}">
                <a16:creationId xmlns:a16="http://schemas.microsoft.com/office/drawing/2014/main" id="{E7D82E6A-DA77-5C4F-A196-C36FE86DCB02}"/>
              </a:ext>
            </a:extLst>
          </p:cNvPr>
          <p:cNvSpPr>
            <a:spLocks noGrp="1"/>
          </p:cNvSpPr>
          <p:nvPr>
            <p:ph type="body" sz="quarter" idx="13"/>
          </p:nvPr>
        </p:nvSpPr>
        <p:spPr/>
        <p:txBody>
          <a:bodyPr>
            <a:normAutofit/>
          </a:bodyPr>
          <a:lstStyle/>
          <a:p>
            <a:r>
              <a:rPr lang="en-GB" dirty="0"/>
              <a:t>Baseline preparedness</a:t>
            </a:r>
          </a:p>
        </p:txBody>
      </p:sp>
      <p:sp>
        <p:nvSpPr>
          <p:cNvPr id="6" name="Marcador de Posição do Número do Diapositivo 5">
            <a:extLst>
              <a:ext uri="{FF2B5EF4-FFF2-40B4-BE49-F238E27FC236}">
                <a16:creationId xmlns:a16="http://schemas.microsoft.com/office/drawing/2014/main" id="{D708FD58-DBCD-9A43-95A7-8F213F51AC82}"/>
              </a:ext>
            </a:extLst>
          </p:cNvPr>
          <p:cNvSpPr>
            <a:spLocks noGrp="1"/>
          </p:cNvSpPr>
          <p:nvPr>
            <p:ph type="sldNum" sz="quarter" idx="16"/>
          </p:nvPr>
        </p:nvSpPr>
        <p:spPr/>
        <p:txBody>
          <a:bodyPr/>
          <a:lstStyle/>
          <a:p>
            <a:fld id="{A74CE0EA-F3B5-4684-BA10-C594598FDB9C}" type="slidenum">
              <a:rPr lang="en-GB" noProof="0" smtClean="0"/>
              <a:pPr/>
              <a:t>3</a:t>
            </a:fld>
            <a:endParaRPr lang="en-GB" noProof="0" dirty="0"/>
          </a:p>
        </p:txBody>
      </p:sp>
      <p:sp>
        <p:nvSpPr>
          <p:cNvPr id="8" name="Título 7">
            <a:extLst>
              <a:ext uri="{FF2B5EF4-FFF2-40B4-BE49-F238E27FC236}">
                <a16:creationId xmlns:a16="http://schemas.microsoft.com/office/drawing/2014/main" id="{EC03B4E9-3780-A34A-9F27-2E5D46B6951C}"/>
              </a:ext>
            </a:extLst>
          </p:cNvPr>
          <p:cNvSpPr>
            <a:spLocks noGrp="1"/>
          </p:cNvSpPr>
          <p:nvPr>
            <p:ph type="title"/>
          </p:nvPr>
        </p:nvSpPr>
        <p:spPr/>
        <p:txBody>
          <a:bodyPr/>
          <a:lstStyle/>
          <a:p>
            <a:r>
              <a:rPr lang="en-GB" b="1" dirty="0">
                <a:solidFill>
                  <a:schemeClr val="accent1">
                    <a:lumMod val="75000"/>
                  </a:schemeClr>
                </a:solidFill>
              </a:rPr>
              <a:t>You need a plan that considers all phases</a:t>
            </a:r>
          </a:p>
        </p:txBody>
      </p:sp>
      <p:sp>
        <p:nvSpPr>
          <p:cNvPr id="9" name="Marcador de Posição do Rodapé 4">
            <a:extLst>
              <a:ext uri="{FF2B5EF4-FFF2-40B4-BE49-F238E27FC236}">
                <a16:creationId xmlns:a16="http://schemas.microsoft.com/office/drawing/2014/main" id="{1C4CCEF2-93D4-384F-A571-E964D3237477}"/>
              </a:ext>
            </a:extLst>
          </p:cNvPr>
          <p:cNvSpPr txBox="1">
            <a:spLocks/>
          </p:cNvSpPr>
          <p:nvPr/>
        </p:nvSpPr>
        <p:spPr>
          <a:xfrm>
            <a:off x="181709" y="6580588"/>
            <a:ext cx="2264608" cy="180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latin typeface="Roboto" panose="02000000000000000000" pitchFamily="2" charset="0"/>
            </a:endParaRPr>
          </a:p>
        </p:txBody>
      </p:sp>
      <p:sp>
        <p:nvSpPr>
          <p:cNvPr id="2" name="CaixaDeTexto 1">
            <a:extLst>
              <a:ext uri="{FF2B5EF4-FFF2-40B4-BE49-F238E27FC236}">
                <a16:creationId xmlns:a16="http://schemas.microsoft.com/office/drawing/2014/main" id="{FD51273B-D785-8B42-89D6-7F3FA9115B4F}"/>
              </a:ext>
            </a:extLst>
          </p:cNvPr>
          <p:cNvSpPr txBox="1"/>
          <p:nvPr/>
        </p:nvSpPr>
        <p:spPr>
          <a:xfrm>
            <a:off x="384636" y="1797632"/>
            <a:ext cx="8247683" cy="2550698"/>
          </a:xfrm>
          <a:prstGeom prst="rect">
            <a:avLst/>
          </a:prstGeom>
          <a:noFill/>
        </p:spPr>
        <p:txBody>
          <a:bodyPr wrap="square" rtlCol="0">
            <a:spAutoFit/>
          </a:bodyPr>
          <a:lstStyle/>
          <a:p>
            <a:pPr marL="285750" indent="-285750" algn="r" rtl="1">
              <a:lnSpc>
                <a:spcPct val="150000"/>
              </a:lnSpc>
              <a:buFont typeface="Arial" panose="020B0604020202020204" pitchFamily="34" charset="0"/>
              <a:buChar char="•"/>
            </a:pPr>
            <a:r>
              <a:rPr lang="fa-IR" dirty="0">
                <a:cs typeface="B Nazanin" panose="00000400000000000000" pitchFamily="2" charset="-78"/>
              </a:rPr>
              <a:t>«آماده‌باش پایه یک فعالیت مستمر است که در روال روزمره واحد اورژانس</a:t>
            </a:r>
            <a:r>
              <a:rPr lang="en-US" dirty="0">
                <a:cs typeface="B Nazanin" panose="00000400000000000000" pitchFamily="2" charset="-78"/>
              </a:rPr>
              <a:t> </a:t>
            </a:r>
            <a:r>
              <a:rPr lang="fa-IR" dirty="0">
                <a:cs typeface="B Nazanin" panose="00000400000000000000" pitchFamily="2" charset="-78"/>
              </a:rPr>
              <a:t>انجام می‌شود و اطمینان می‌دهد که واحد در صورت لزوم قادر به پاسخ‌گویی باشد. برای تسهیل این موضوع، مدیر </a:t>
            </a:r>
            <a:r>
              <a:rPr lang="en-US" dirty="0">
                <a:cs typeface="B Nazanin" panose="00000400000000000000" pitchFamily="2" charset="-78"/>
              </a:rPr>
              <a:t> EU</a:t>
            </a:r>
            <a:r>
              <a:rPr lang="fa-IR" dirty="0">
                <a:cs typeface="B Nazanin" panose="00000400000000000000" pitchFamily="2" charset="-78"/>
              </a:rPr>
              <a:t>باید تضمین کند که برنامه مدیریت تلفات گسترده </a:t>
            </a:r>
            <a:r>
              <a:rPr lang="en-US" dirty="0">
                <a:cs typeface="B Nazanin" panose="00000400000000000000" pitchFamily="2" charset="-78"/>
              </a:rPr>
              <a:t>MCM</a:t>
            </a:r>
            <a:r>
              <a:rPr lang="fa-IR" dirty="0">
                <a:cs typeface="B Nazanin" panose="00000400000000000000" pitchFamily="2" charset="-78"/>
              </a:rPr>
              <a:t> به‌صورت مداوم ارزیابی و به‌روزرسانی می‌شود.</a:t>
            </a:r>
          </a:p>
          <a:p>
            <a:pPr marL="285750" indent="-285750" algn="r" rtl="1">
              <a:lnSpc>
                <a:spcPct val="150000"/>
              </a:lnSpc>
              <a:buFont typeface="Arial" panose="020B0604020202020204" pitchFamily="34" charset="0"/>
              <a:buChar char="•"/>
            </a:pPr>
            <a:r>
              <a:rPr lang="fa-IR" dirty="0">
                <a:cs typeface="B Nazanin" panose="00000400000000000000" pitchFamily="2" charset="-78"/>
              </a:rPr>
              <a:t>فعالیت‌هایی که باید به‌عنوان بخشی از آماده‌باش پایه انجام شوند شامل ارزیابی و بازبینی منظم تجهیزات پیش‌قرار داده‌شده، بررسی عملکرد سیستم‌های ارتباطی، آموزش و تمرین برنامه مدیریت تلفات گسترده، به‌روزرسانی فهرست‌های تماس، و آشنایی نیروهای جدید با فرآیندها می‌باشد.»</a:t>
            </a:r>
          </a:p>
        </p:txBody>
      </p:sp>
      <p:graphicFrame>
        <p:nvGraphicFramePr>
          <p:cNvPr id="10" name="Diagrama 9">
            <a:extLst>
              <a:ext uri="{FF2B5EF4-FFF2-40B4-BE49-F238E27FC236}">
                <a16:creationId xmlns:a16="http://schemas.microsoft.com/office/drawing/2014/main" id="{B0F61264-5638-EC41-AAF8-DCA46CEAB068}"/>
              </a:ext>
            </a:extLst>
          </p:cNvPr>
          <p:cNvGraphicFramePr/>
          <p:nvPr>
            <p:extLst>
              <p:ext uri="{D42A27DB-BD31-4B8C-83A1-F6EECF244321}">
                <p14:modId xmlns:p14="http://schemas.microsoft.com/office/powerpoint/2010/main" val="574243338"/>
              </p:ext>
            </p:extLst>
          </p:nvPr>
        </p:nvGraphicFramePr>
        <p:xfrm>
          <a:off x="452156" y="4263025"/>
          <a:ext cx="10295175" cy="24524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091785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a:extLst>
              <a:ext uri="{FF2B5EF4-FFF2-40B4-BE49-F238E27FC236}">
                <a16:creationId xmlns:a16="http://schemas.microsoft.com/office/drawing/2014/main" id="{2CF8DF77-4DF7-FA40-BE31-6A028DFBF2E0}"/>
              </a:ext>
            </a:extLst>
          </p:cNvPr>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8684481" y="1011825"/>
            <a:ext cx="3251200" cy="3251200"/>
          </a:xfrm>
          <a:prstGeom prst="rect">
            <a:avLst/>
          </a:prstGeom>
        </p:spPr>
      </p:pic>
      <p:sp>
        <p:nvSpPr>
          <p:cNvPr id="3" name="Marcador de Posição do Texto 2">
            <a:extLst>
              <a:ext uri="{FF2B5EF4-FFF2-40B4-BE49-F238E27FC236}">
                <a16:creationId xmlns:a16="http://schemas.microsoft.com/office/drawing/2014/main" id="{E7D82E6A-DA77-5C4F-A196-C36FE86DCB02}"/>
              </a:ext>
            </a:extLst>
          </p:cNvPr>
          <p:cNvSpPr>
            <a:spLocks noGrp="1"/>
          </p:cNvSpPr>
          <p:nvPr>
            <p:ph type="body" sz="quarter" idx="13"/>
          </p:nvPr>
        </p:nvSpPr>
        <p:spPr/>
        <p:txBody>
          <a:bodyPr>
            <a:normAutofit/>
          </a:bodyPr>
          <a:lstStyle/>
          <a:p>
            <a:r>
              <a:rPr lang="en-GB" b="1" dirty="0"/>
              <a:t>Heightened Readiness</a:t>
            </a:r>
          </a:p>
        </p:txBody>
      </p:sp>
      <p:sp>
        <p:nvSpPr>
          <p:cNvPr id="6" name="Marcador de Posição do Número do Diapositivo 5">
            <a:extLst>
              <a:ext uri="{FF2B5EF4-FFF2-40B4-BE49-F238E27FC236}">
                <a16:creationId xmlns:a16="http://schemas.microsoft.com/office/drawing/2014/main" id="{D708FD58-DBCD-9A43-95A7-8F213F51AC82}"/>
              </a:ext>
            </a:extLst>
          </p:cNvPr>
          <p:cNvSpPr>
            <a:spLocks noGrp="1"/>
          </p:cNvSpPr>
          <p:nvPr>
            <p:ph type="sldNum" sz="quarter" idx="16"/>
          </p:nvPr>
        </p:nvSpPr>
        <p:spPr/>
        <p:txBody>
          <a:bodyPr/>
          <a:lstStyle/>
          <a:p>
            <a:fld id="{A74CE0EA-F3B5-4684-BA10-C594598FDB9C}" type="slidenum">
              <a:rPr lang="en-GB" noProof="0" smtClean="0"/>
              <a:pPr/>
              <a:t>4</a:t>
            </a:fld>
            <a:endParaRPr lang="en-GB" noProof="0" dirty="0"/>
          </a:p>
        </p:txBody>
      </p:sp>
      <p:sp>
        <p:nvSpPr>
          <p:cNvPr id="8" name="Título 7">
            <a:extLst>
              <a:ext uri="{FF2B5EF4-FFF2-40B4-BE49-F238E27FC236}">
                <a16:creationId xmlns:a16="http://schemas.microsoft.com/office/drawing/2014/main" id="{EC03B4E9-3780-A34A-9F27-2E5D46B6951C}"/>
              </a:ext>
            </a:extLst>
          </p:cNvPr>
          <p:cNvSpPr>
            <a:spLocks noGrp="1"/>
          </p:cNvSpPr>
          <p:nvPr>
            <p:ph type="title"/>
          </p:nvPr>
        </p:nvSpPr>
        <p:spPr/>
        <p:txBody>
          <a:bodyPr/>
          <a:lstStyle/>
          <a:p>
            <a:r>
              <a:rPr lang="en-GB" b="1" dirty="0">
                <a:solidFill>
                  <a:schemeClr val="accent1">
                    <a:lumMod val="75000"/>
                  </a:schemeClr>
                </a:solidFill>
              </a:rPr>
              <a:t>You need a plan that considers all phases</a:t>
            </a:r>
          </a:p>
        </p:txBody>
      </p:sp>
      <p:sp>
        <p:nvSpPr>
          <p:cNvPr id="9" name="Marcador de Posição do Rodapé 4">
            <a:extLst>
              <a:ext uri="{FF2B5EF4-FFF2-40B4-BE49-F238E27FC236}">
                <a16:creationId xmlns:a16="http://schemas.microsoft.com/office/drawing/2014/main" id="{1C4CCEF2-93D4-384F-A571-E964D3237477}"/>
              </a:ext>
            </a:extLst>
          </p:cNvPr>
          <p:cNvSpPr txBox="1">
            <a:spLocks/>
          </p:cNvSpPr>
          <p:nvPr/>
        </p:nvSpPr>
        <p:spPr>
          <a:xfrm>
            <a:off x="181709" y="6580588"/>
            <a:ext cx="2264608" cy="180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latin typeface="Roboto" panose="02000000000000000000" pitchFamily="2" charset="0"/>
            </a:endParaRPr>
          </a:p>
        </p:txBody>
      </p:sp>
      <p:sp>
        <p:nvSpPr>
          <p:cNvPr id="2" name="CaixaDeTexto 1">
            <a:extLst>
              <a:ext uri="{FF2B5EF4-FFF2-40B4-BE49-F238E27FC236}">
                <a16:creationId xmlns:a16="http://schemas.microsoft.com/office/drawing/2014/main" id="{FD51273B-D785-8B42-89D6-7F3FA9115B4F}"/>
              </a:ext>
            </a:extLst>
          </p:cNvPr>
          <p:cNvSpPr txBox="1"/>
          <p:nvPr/>
        </p:nvSpPr>
        <p:spPr>
          <a:xfrm>
            <a:off x="392316" y="1766811"/>
            <a:ext cx="8247683" cy="2550698"/>
          </a:xfrm>
          <a:prstGeom prst="rect">
            <a:avLst/>
          </a:prstGeom>
          <a:noFill/>
        </p:spPr>
        <p:txBody>
          <a:bodyPr wrap="square" rtlCol="0">
            <a:spAutoFit/>
          </a:bodyPr>
          <a:lstStyle/>
          <a:p>
            <a:pPr algn="r" rtl="1">
              <a:lnSpc>
                <a:spcPct val="150000"/>
              </a:lnSpc>
            </a:pPr>
            <a:r>
              <a:rPr lang="fa-IR" b="1" dirty="0">
                <a:latin typeface="Roboto" panose="02000000000000000000" pitchFamily="2" charset="0"/>
                <a:cs typeface="B Nazanin" panose="00000400000000000000" pitchFamily="2" charset="-78"/>
              </a:rPr>
              <a:t>«مرحله‌ای اختیاری و مطلوب پیش از فاز ۱ وجود دارد که با عنوان آمادگی تشدیدشده شناخته می‌شود. هدف این مرحله آن است که واحد اورژانس (</a:t>
            </a:r>
            <a:r>
              <a:rPr lang="en-GB" b="1" dirty="0">
                <a:latin typeface="Roboto" panose="02000000000000000000" pitchFamily="2" charset="0"/>
                <a:cs typeface="B Nazanin" panose="00000400000000000000" pitchFamily="2" charset="-78"/>
              </a:rPr>
              <a:t>EU) </a:t>
            </a:r>
            <a:r>
              <a:rPr lang="fa-IR" b="1" dirty="0">
                <a:latin typeface="Roboto" panose="02000000000000000000" pitchFamily="2" charset="0"/>
                <a:cs typeface="B Nazanin" panose="00000400000000000000" pitchFamily="2" charset="-78"/>
              </a:rPr>
              <a:t>را برای پاسخ‌گویی به یک رویداد پیش‌بینی‌شده آماده کند، در حالی‌که تداوم خدمت و حداقل اختلال در روال روزمره واحد حفظ شود. نمونه‌هایی از رویدادهای پیش‌بینی‌شده شامل یک تجمع اعتراضی با پتانسیل خشونت، یا یک درگیری کم‌شدتِ ادامه‌دار با احتمال بروز درگیری‌های پراکنده است . </a:t>
            </a:r>
          </a:p>
          <a:p>
            <a:pPr algn="r" rtl="1">
              <a:lnSpc>
                <a:spcPct val="150000"/>
              </a:lnSpc>
            </a:pPr>
            <a:r>
              <a:rPr lang="fa-IR" b="1" dirty="0">
                <a:latin typeface="Roboto" panose="02000000000000000000" pitchFamily="2" charset="0"/>
                <a:cs typeface="B Nazanin" panose="00000400000000000000" pitchFamily="2" charset="-78"/>
              </a:rPr>
              <a:t>اگر در هر مقطعی منابع موجود در </a:t>
            </a:r>
            <a:r>
              <a:rPr lang="en-GB" b="1" dirty="0">
                <a:latin typeface="Roboto" panose="02000000000000000000" pitchFamily="2" charset="0"/>
                <a:cs typeface="B Nazanin" panose="00000400000000000000" pitchFamily="2" charset="-78"/>
              </a:rPr>
              <a:t>EU </a:t>
            </a:r>
            <a:r>
              <a:rPr lang="fa-IR" b="1" dirty="0">
                <a:latin typeface="Roboto" panose="02000000000000000000" pitchFamily="2" charset="0"/>
                <a:cs typeface="B Nazanin" panose="00000400000000000000" pitchFamily="2" charset="-78"/>
              </a:rPr>
              <a:t>کافی نباشند، باید فوراً فاز یک فعال شود.»</a:t>
            </a:r>
            <a:endParaRPr lang="en-GB" b="1" dirty="0">
              <a:latin typeface="Roboto" panose="02000000000000000000" pitchFamily="2" charset="0"/>
              <a:cs typeface="B Nazanin" panose="00000400000000000000" pitchFamily="2" charset="-78"/>
            </a:endParaRPr>
          </a:p>
        </p:txBody>
      </p:sp>
      <p:graphicFrame>
        <p:nvGraphicFramePr>
          <p:cNvPr id="10" name="Diagrama 9">
            <a:extLst>
              <a:ext uri="{FF2B5EF4-FFF2-40B4-BE49-F238E27FC236}">
                <a16:creationId xmlns:a16="http://schemas.microsoft.com/office/drawing/2014/main" id="{3D1619B0-2D9E-B844-977D-DF90738B3782}"/>
              </a:ext>
            </a:extLst>
          </p:cNvPr>
          <p:cNvGraphicFramePr/>
          <p:nvPr>
            <p:extLst>
              <p:ext uri="{D42A27DB-BD31-4B8C-83A1-F6EECF244321}">
                <p14:modId xmlns:p14="http://schemas.microsoft.com/office/powerpoint/2010/main" val="1383024195"/>
              </p:ext>
            </p:extLst>
          </p:nvPr>
        </p:nvGraphicFramePr>
        <p:xfrm>
          <a:off x="452156" y="4263025"/>
          <a:ext cx="10295175" cy="24524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204949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a:extLst>
              <a:ext uri="{FF2B5EF4-FFF2-40B4-BE49-F238E27FC236}">
                <a16:creationId xmlns:a16="http://schemas.microsoft.com/office/drawing/2014/main" id="{2CF8DF77-4DF7-FA40-BE31-6A028DFBF2E0}"/>
              </a:ext>
            </a:extLst>
          </p:cNvPr>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8684481" y="1011825"/>
            <a:ext cx="3251200" cy="3251200"/>
          </a:xfrm>
          <a:prstGeom prst="rect">
            <a:avLst/>
          </a:prstGeom>
        </p:spPr>
      </p:pic>
      <p:sp>
        <p:nvSpPr>
          <p:cNvPr id="3" name="Marcador de Posição do Texto 2">
            <a:extLst>
              <a:ext uri="{FF2B5EF4-FFF2-40B4-BE49-F238E27FC236}">
                <a16:creationId xmlns:a16="http://schemas.microsoft.com/office/drawing/2014/main" id="{E7D82E6A-DA77-5C4F-A196-C36FE86DCB02}"/>
              </a:ext>
            </a:extLst>
          </p:cNvPr>
          <p:cNvSpPr>
            <a:spLocks noGrp="1"/>
          </p:cNvSpPr>
          <p:nvPr>
            <p:ph type="body" sz="quarter" idx="13"/>
          </p:nvPr>
        </p:nvSpPr>
        <p:spPr/>
        <p:txBody>
          <a:bodyPr>
            <a:normAutofit/>
          </a:bodyPr>
          <a:lstStyle/>
          <a:p>
            <a:r>
              <a:rPr lang="en-GB" b="1" dirty="0"/>
              <a:t>Full Activation</a:t>
            </a:r>
          </a:p>
        </p:txBody>
      </p:sp>
      <p:sp>
        <p:nvSpPr>
          <p:cNvPr id="6" name="Marcador de Posição do Número do Diapositivo 5">
            <a:extLst>
              <a:ext uri="{FF2B5EF4-FFF2-40B4-BE49-F238E27FC236}">
                <a16:creationId xmlns:a16="http://schemas.microsoft.com/office/drawing/2014/main" id="{D708FD58-DBCD-9A43-95A7-8F213F51AC82}"/>
              </a:ext>
            </a:extLst>
          </p:cNvPr>
          <p:cNvSpPr>
            <a:spLocks noGrp="1"/>
          </p:cNvSpPr>
          <p:nvPr>
            <p:ph type="sldNum" sz="quarter" idx="16"/>
          </p:nvPr>
        </p:nvSpPr>
        <p:spPr/>
        <p:txBody>
          <a:bodyPr/>
          <a:lstStyle/>
          <a:p>
            <a:fld id="{A74CE0EA-F3B5-4684-BA10-C594598FDB9C}" type="slidenum">
              <a:rPr lang="en-GB" noProof="0" smtClean="0"/>
              <a:pPr/>
              <a:t>5</a:t>
            </a:fld>
            <a:endParaRPr lang="en-GB" noProof="0" dirty="0"/>
          </a:p>
        </p:txBody>
      </p:sp>
      <p:sp>
        <p:nvSpPr>
          <p:cNvPr id="8" name="Título 7">
            <a:extLst>
              <a:ext uri="{FF2B5EF4-FFF2-40B4-BE49-F238E27FC236}">
                <a16:creationId xmlns:a16="http://schemas.microsoft.com/office/drawing/2014/main" id="{EC03B4E9-3780-A34A-9F27-2E5D46B6951C}"/>
              </a:ext>
            </a:extLst>
          </p:cNvPr>
          <p:cNvSpPr>
            <a:spLocks noGrp="1"/>
          </p:cNvSpPr>
          <p:nvPr>
            <p:ph type="title"/>
          </p:nvPr>
        </p:nvSpPr>
        <p:spPr/>
        <p:txBody>
          <a:bodyPr/>
          <a:lstStyle/>
          <a:p>
            <a:r>
              <a:rPr lang="en-GB" b="1" dirty="0">
                <a:solidFill>
                  <a:schemeClr val="accent1">
                    <a:lumMod val="75000"/>
                  </a:schemeClr>
                </a:solidFill>
              </a:rPr>
              <a:t>You need a plan that considers all phases</a:t>
            </a:r>
          </a:p>
        </p:txBody>
      </p:sp>
      <p:sp>
        <p:nvSpPr>
          <p:cNvPr id="9" name="Marcador de Posição do Rodapé 4">
            <a:extLst>
              <a:ext uri="{FF2B5EF4-FFF2-40B4-BE49-F238E27FC236}">
                <a16:creationId xmlns:a16="http://schemas.microsoft.com/office/drawing/2014/main" id="{1C4CCEF2-93D4-384F-A571-E964D3237477}"/>
              </a:ext>
            </a:extLst>
          </p:cNvPr>
          <p:cNvSpPr txBox="1">
            <a:spLocks/>
          </p:cNvSpPr>
          <p:nvPr/>
        </p:nvSpPr>
        <p:spPr>
          <a:xfrm>
            <a:off x="181709" y="6580588"/>
            <a:ext cx="2264608" cy="180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latin typeface="Roboto" panose="02000000000000000000" pitchFamily="2" charset="0"/>
            </a:endParaRPr>
          </a:p>
        </p:txBody>
      </p:sp>
      <p:sp>
        <p:nvSpPr>
          <p:cNvPr id="2" name="CaixaDeTexto 1">
            <a:extLst>
              <a:ext uri="{FF2B5EF4-FFF2-40B4-BE49-F238E27FC236}">
                <a16:creationId xmlns:a16="http://schemas.microsoft.com/office/drawing/2014/main" id="{FD51273B-D785-8B42-89D6-7F3FA9115B4F}"/>
              </a:ext>
            </a:extLst>
          </p:cNvPr>
          <p:cNvSpPr txBox="1"/>
          <p:nvPr/>
        </p:nvSpPr>
        <p:spPr>
          <a:xfrm>
            <a:off x="392316" y="1766811"/>
            <a:ext cx="8247683" cy="2823850"/>
          </a:xfrm>
          <a:prstGeom prst="rect">
            <a:avLst/>
          </a:prstGeom>
          <a:noFill/>
        </p:spPr>
        <p:txBody>
          <a:bodyPr wrap="square" rtlCol="0">
            <a:spAutoFit/>
          </a:bodyPr>
          <a:lstStyle/>
          <a:p>
            <a:pPr algn="r" rtl="1">
              <a:lnSpc>
                <a:spcPct val="150000"/>
              </a:lnSpc>
            </a:pPr>
            <a:r>
              <a:rPr lang="fa-IR" sz="2000" dirty="0">
                <a:cs typeface="B Nazanin" panose="00000400000000000000" pitchFamily="2" charset="-78"/>
              </a:rPr>
              <a:t>« اگر رویداد قابل پیش‌بینی نباشد، فاز آمادگیِ تشدیدشده جذب شده و اولین فعال‌سازی واحد اورژانس </a:t>
            </a:r>
            <a:r>
              <a:rPr lang="en-US" sz="2000" dirty="0">
                <a:cs typeface="B Nazanin" panose="00000400000000000000" pitchFamily="2" charset="-78"/>
              </a:rPr>
              <a:t>  EU</a:t>
            </a:r>
            <a:r>
              <a:rPr lang="fa-IR" sz="2000" dirty="0">
                <a:cs typeface="B Nazanin" panose="00000400000000000000" pitchFamily="2" charset="-78"/>
              </a:rPr>
              <a:t> فاز دو خواهد بود. هدف این فاز، درمان بیماران ورودی با استفاده از تمام منابع موجود در </a:t>
            </a:r>
            <a:r>
              <a:rPr lang="en-US" sz="2000" dirty="0">
                <a:cs typeface="B Nazanin" panose="00000400000000000000" pitchFamily="2" charset="-78"/>
              </a:rPr>
              <a:t> EU</a:t>
            </a:r>
            <a:r>
              <a:rPr lang="fa-IR" sz="2000" dirty="0">
                <a:cs typeface="B Nazanin" panose="00000400000000000000" pitchFamily="2" charset="-78"/>
              </a:rPr>
              <a:t>و سایر بخش‌های مرکز درمانی است . در این مرحله، طرح اضطراری بیمارستان نیز فعال می‌شود . </a:t>
            </a:r>
            <a:r>
              <a:rPr lang="en-US" sz="2000" dirty="0">
                <a:cs typeface="B Nazanin" panose="00000400000000000000" pitchFamily="2" charset="-78"/>
              </a:rPr>
              <a:t> EU</a:t>
            </a:r>
            <a:r>
              <a:rPr lang="fa-IR" sz="2000" dirty="0">
                <a:cs typeface="B Nazanin" panose="00000400000000000000" pitchFamily="2" charset="-78"/>
              </a:rPr>
              <a:t>باید بیماران موجود از قبل را تخلیه کند؛</a:t>
            </a:r>
          </a:p>
          <a:p>
            <a:pPr algn="r" rtl="1">
              <a:lnSpc>
                <a:spcPct val="150000"/>
              </a:lnSpc>
            </a:pPr>
            <a:r>
              <a:rPr lang="fa-IR" sz="2000" dirty="0">
                <a:cs typeface="B Nazanin" panose="00000400000000000000" pitchFamily="2" charset="-78"/>
              </a:rPr>
              <a:t> به این صورت که آن‌ها را ترخیص کند، در بیمارستان بستری نماید، یا به یک محل از پیش تعیین‌شده منتقل کند.»</a:t>
            </a:r>
          </a:p>
        </p:txBody>
      </p:sp>
      <p:graphicFrame>
        <p:nvGraphicFramePr>
          <p:cNvPr id="10" name="Diagrama 9">
            <a:extLst>
              <a:ext uri="{FF2B5EF4-FFF2-40B4-BE49-F238E27FC236}">
                <a16:creationId xmlns:a16="http://schemas.microsoft.com/office/drawing/2014/main" id="{3D1619B0-2D9E-B844-977D-DF90738B3782}"/>
              </a:ext>
            </a:extLst>
          </p:cNvPr>
          <p:cNvGraphicFramePr/>
          <p:nvPr>
            <p:extLst>
              <p:ext uri="{D42A27DB-BD31-4B8C-83A1-F6EECF244321}">
                <p14:modId xmlns:p14="http://schemas.microsoft.com/office/powerpoint/2010/main" val="3167273040"/>
              </p:ext>
            </p:extLst>
          </p:nvPr>
        </p:nvGraphicFramePr>
        <p:xfrm>
          <a:off x="452156" y="4263025"/>
          <a:ext cx="10295175" cy="24524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Imagem 10">
            <a:extLst>
              <a:ext uri="{FF2B5EF4-FFF2-40B4-BE49-F238E27FC236}">
                <a16:creationId xmlns:a16="http://schemas.microsoft.com/office/drawing/2014/main" id="{A30BB496-DE4A-6351-6FD2-B1ABE140904D}"/>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281163" y="4222424"/>
            <a:ext cx="928568" cy="736958"/>
          </a:xfrm>
          <a:prstGeom prst="rect">
            <a:avLst/>
          </a:prstGeom>
        </p:spPr>
      </p:pic>
    </p:spTree>
    <p:extLst>
      <p:ext uri="{BB962C8B-B14F-4D97-AF65-F5344CB8AC3E}">
        <p14:creationId xmlns:p14="http://schemas.microsoft.com/office/powerpoint/2010/main" val="19300464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a:extLst>
              <a:ext uri="{FF2B5EF4-FFF2-40B4-BE49-F238E27FC236}">
                <a16:creationId xmlns:a16="http://schemas.microsoft.com/office/drawing/2014/main" id="{2CF8DF77-4DF7-FA40-BE31-6A028DFBF2E0}"/>
              </a:ext>
            </a:extLst>
          </p:cNvPr>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8684481" y="1011825"/>
            <a:ext cx="3251200" cy="3251200"/>
          </a:xfrm>
          <a:prstGeom prst="rect">
            <a:avLst/>
          </a:prstGeom>
        </p:spPr>
      </p:pic>
      <p:sp>
        <p:nvSpPr>
          <p:cNvPr id="3" name="Marcador de Posição do Texto 2">
            <a:extLst>
              <a:ext uri="{FF2B5EF4-FFF2-40B4-BE49-F238E27FC236}">
                <a16:creationId xmlns:a16="http://schemas.microsoft.com/office/drawing/2014/main" id="{E7D82E6A-DA77-5C4F-A196-C36FE86DCB02}"/>
              </a:ext>
            </a:extLst>
          </p:cNvPr>
          <p:cNvSpPr>
            <a:spLocks noGrp="1"/>
          </p:cNvSpPr>
          <p:nvPr>
            <p:ph type="body" sz="quarter" idx="13"/>
          </p:nvPr>
        </p:nvSpPr>
        <p:spPr/>
        <p:txBody>
          <a:bodyPr>
            <a:normAutofit/>
          </a:bodyPr>
          <a:lstStyle/>
          <a:p>
            <a:r>
              <a:rPr lang="en-GB" b="1" dirty="0"/>
              <a:t>De-escalation</a:t>
            </a:r>
          </a:p>
        </p:txBody>
      </p:sp>
      <p:sp>
        <p:nvSpPr>
          <p:cNvPr id="6" name="Marcador de Posição do Número do Diapositivo 5">
            <a:extLst>
              <a:ext uri="{FF2B5EF4-FFF2-40B4-BE49-F238E27FC236}">
                <a16:creationId xmlns:a16="http://schemas.microsoft.com/office/drawing/2014/main" id="{D708FD58-DBCD-9A43-95A7-8F213F51AC82}"/>
              </a:ext>
            </a:extLst>
          </p:cNvPr>
          <p:cNvSpPr>
            <a:spLocks noGrp="1"/>
          </p:cNvSpPr>
          <p:nvPr>
            <p:ph type="sldNum" sz="quarter" idx="16"/>
          </p:nvPr>
        </p:nvSpPr>
        <p:spPr/>
        <p:txBody>
          <a:bodyPr/>
          <a:lstStyle/>
          <a:p>
            <a:fld id="{A74CE0EA-F3B5-4684-BA10-C594598FDB9C}" type="slidenum">
              <a:rPr lang="en-GB" noProof="0" smtClean="0"/>
              <a:pPr/>
              <a:t>6</a:t>
            </a:fld>
            <a:endParaRPr lang="en-GB" noProof="0" dirty="0"/>
          </a:p>
        </p:txBody>
      </p:sp>
      <p:sp>
        <p:nvSpPr>
          <p:cNvPr id="8" name="Título 7">
            <a:extLst>
              <a:ext uri="{FF2B5EF4-FFF2-40B4-BE49-F238E27FC236}">
                <a16:creationId xmlns:a16="http://schemas.microsoft.com/office/drawing/2014/main" id="{EC03B4E9-3780-A34A-9F27-2E5D46B6951C}"/>
              </a:ext>
            </a:extLst>
          </p:cNvPr>
          <p:cNvSpPr>
            <a:spLocks noGrp="1"/>
          </p:cNvSpPr>
          <p:nvPr>
            <p:ph type="title"/>
          </p:nvPr>
        </p:nvSpPr>
        <p:spPr/>
        <p:txBody>
          <a:bodyPr/>
          <a:lstStyle/>
          <a:p>
            <a:r>
              <a:rPr lang="en-GB" b="1" dirty="0">
                <a:solidFill>
                  <a:schemeClr val="accent1">
                    <a:lumMod val="75000"/>
                  </a:schemeClr>
                </a:solidFill>
              </a:rPr>
              <a:t>You need a plan that considers all phases</a:t>
            </a:r>
          </a:p>
        </p:txBody>
      </p:sp>
      <p:sp>
        <p:nvSpPr>
          <p:cNvPr id="9" name="Marcador de Posição do Rodapé 4">
            <a:extLst>
              <a:ext uri="{FF2B5EF4-FFF2-40B4-BE49-F238E27FC236}">
                <a16:creationId xmlns:a16="http://schemas.microsoft.com/office/drawing/2014/main" id="{1C4CCEF2-93D4-384F-A571-E964D3237477}"/>
              </a:ext>
            </a:extLst>
          </p:cNvPr>
          <p:cNvSpPr txBox="1">
            <a:spLocks/>
          </p:cNvSpPr>
          <p:nvPr/>
        </p:nvSpPr>
        <p:spPr>
          <a:xfrm>
            <a:off x="181709" y="6580588"/>
            <a:ext cx="2264608" cy="180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latin typeface="Roboto" panose="02000000000000000000" pitchFamily="2" charset="0"/>
            </a:endParaRPr>
          </a:p>
        </p:txBody>
      </p:sp>
      <p:sp>
        <p:nvSpPr>
          <p:cNvPr id="2" name="CaixaDeTexto 1">
            <a:extLst>
              <a:ext uri="{FF2B5EF4-FFF2-40B4-BE49-F238E27FC236}">
                <a16:creationId xmlns:a16="http://schemas.microsoft.com/office/drawing/2014/main" id="{FD51273B-D785-8B42-89D6-7F3FA9115B4F}"/>
              </a:ext>
            </a:extLst>
          </p:cNvPr>
          <p:cNvSpPr txBox="1"/>
          <p:nvPr/>
        </p:nvSpPr>
        <p:spPr>
          <a:xfrm>
            <a:off x="392316" y="1766811"/>
            <a:ext cx="8247683" cy="2966197"/>
          </a:xfrm>
          <a:prstGeom prst="rect">
            <a:avLst/>
          </a:prstGeom>
          <a:noFill/>
        </p:spPr>
        <p:txBody>
          <a:bodyPr wrap="square" rtlCol="0">
            <a:spAutoFit/>
          </a:bodyPr>
          <a:lstStyle/>
          <a:p>
            <a:pPr algn="just" rtl="1">
              <a:lnSpc>
                <a:spcPct val="150000"/>
              </a:lnSpc>
            </a:pPr>
            <a:r>
              <a:rPr lang="fa-IR" dirty="0">
                <a:latin typeface="Roboto" panose="02000000000000000000" pitchFamily="2" charset="0"/>
                <a:cs typeface="B Nazanin" panose="00000400000000000000" pitchFamily="2" charset="-78"/>
              </a:rPr>
              <a:t>«این مرحله زمانی اتفاق می‌افتد که فعالیت‌های اضطراری مرتبط با حادثه پر تلفات (</a:t>
            </a:r>
            <a:r>
              <a:rPr lang="en-AU" dirty="0">
                <a:latin typeface="Roboto" panose="02000000000000000000" pitchFamily="2" charset="0"/>
                <a:cs typeface="B Nazanin" panose="00000400000000000000" pitchFamily="2" charset="-78"/>
              </a:rPr>
              <a:t>MCI</a:t>
            </a:r>
            <a:r>
              <a:rPr lang="fa-IR" dirty="0">
                <a:latin typeface="Roboto" panose="02000000000000000000" pitchFamily="2" charset="0"/>
                <a:cs typeface="B Nazanin" panose="00000400000000000000" pitchFamily="2" charset="-78"/>
              </a:rPr>
              <a:t>) کاهش می‌یابد، تعداد مصدومان مرتبط با حادثه که وارد </a:t>
            </a:r>
            <a:r>
              <a:rPr lang="en-AU" dirty="0">
                <a:latin typeface="Roboto" panose="02000000000000000000" pitchFamily="2" charset="0"/>
                <a:cs typeface="B Nazanin" panose="00000400000000000000" pitchFamily="2" charset="-78"/>
              </a:rPr>
              <a:t>EU</a:t>
            </a:r>
            <a:r>
              <a:rPr lang="fa-IR" dirty="0">
                <a:latin typeface="Roboto" panose="02000000000000000000" pitchFamily="2" charset="0"/>
                <a:cs typeface="B Nazanin" panose="00000400000000000000" pitchFamily="2" charset="-78"/>
              </a:rPr>
              <a:t> می‌شوند به‌طور چشمگیری کم می‌شود ، یا در صورت وجود، سامانه پیش‌بیمارستانی ورود آخرین بیمار را اعلام می‌کند . با این حال، </a:t>
            </a:r>
            <a:r>
              <a:rPr lang="en-AU" dirty="0">
                <a:latin typeface="Roboto" panose="02000000000000000000" pitchFamily="2" charset="0"/>
                <a:cs typeface="B Nazanin" panose="00000400000000000000" pitchFamily="2" charset="-78"/>
              </a:rPr>
              <a:t>EU </a:t>
            </a:r>
            <a:r>
              <a:rPr lang="fa-IR" dirty="0">
                <a:latin typeface="Roboto" panose="02000000000000000000" pitchFamily="2" charset="0"/>
                <a:cs typeface="B Nazanin" panose="00000400000000000000" pitchFamily="2" charset="-78"/>
              </a:rPr>
              <a:t> و سایر واحدها ممکن است همچنان با حداکثر ظرفیت کار کنند؛ زیرا مراقبت‌های درمانی مرتبط با حادثه همچنان ادامه دارد.</a:t>
            </a:r>
          </a:p>
          <a:p>
            <a:pPr algn="just" rtl="1">
              <a:lnSpc>
                <a:spcPct val="150000"/>
              </a:lnSpc>
            </a:pPr>
            <a:r>
              <a:rPr lang="fa-IR" dirty="0">
                <a:latin typeface="Roboto" panose="02000000000000000000" pitchFamily="2" charset="0"/>
                <a:cs typeface="B Nazanin" panose="00000400000000000000" pitchFamily="2" charset="-78"/>
              </a:rPr>
              <a:t>در این فاز ، لازم است میزان حجم کاری باقی‌مانده ناشی از حادثه (که ممکن است برای چندین روز به شکل جراحی یا مراقبت‌های ویژه ادامه داشته باشد) ارزیابی شود تا امکان هماهنگی آن با بازگشت مدیریت‌شده و هرچه سریع‌تر به روال عادی فراهم گردد.»</a:t>
            </a:r>
            <a:endParaRPr lang="pt-PT" dirty="0">
              <a:latin typeface="Roboto" panose="02000000000000000000" pitchFamily="2" charset="0"/>
              <a:cs typeface="B Nazanin" panose="00000400000000000000" pitchFamily="2" charset="-78"/>
            </a:endParaRPr>
          </a:p>
        </p:txBody>
      </p:sp>
      <p:graphicFrame>
        <p:nvGraphicFramePr>
          <p:cNvPr id="10" name="Diagrama 9">
            <a:extLst>
              <a:ext uri="{FF2B5EF4-FFF2-40B4-BE49-F238E27FC236}">
                <a16:creationId xmlns:a16="http://schemas.microsoft.com/office/drawing/2014/main" id="{3D1619B0-2D9E-B844-977D-DF90738B3782}"/>
              </a:ext>
            </a:extLst>
          </p:cNvPr>
          <p:cNvGraphicFramePr/>
          <p:nvPr>
            <p:extLst>
              <p:ext uri="{D42A27DB-BD31-4B8C-83A1-F6EECF244321}">
                <p14:modId xmlns:p14="http://schemas.microsoft.com/office/powerpoint/2010/main" val="264947298"/>
              </p:ext>
            </p:extLst>
          </p:nvPr>
        </p:nvGraphicFramePr>
        <p:xfrm>
          <a:off x="452156" y="4263025"/>
          <a:ext cx="10295175" cy="24524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Imagem 10">
            <a:extLst>
              <a:ext uri="{FF2B5EF4-FFF2-40B4-BE49-F238E27FC236}">
                <a16:creationId xmlns:a16="http://schemas.microsoft.com/office/drawing/2014/main" id="{3B911E8F-103C-5535-0FCC-027A50322533}"/>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711431" y="4618823"/>
            <a:ext cx="928568" cy="736958"/>
          </a:xfrm>
          <a:prstGeom prst="rect">
            <a:avLst/>
          </a:prstGeom>
        </p:spPr>
      </p:pic>
    </p:spTree>
    <p:extLst>
      <p:ext uri="{BB962C8B-B14F-4D97-AF65-F5344CB8AC3E}">
        <p14:creationId xmlns:p14="http://schemas.microsoft.com/office/powerpoint/2010/main" val="2961261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a:extLst>
              <a:ext uri="{FF2B5EF4-FFF2-40B4-BE49-F238E27FC236}">
                <a16:creationId xmlns:a16="http://schemas.microsoft.com/office/drawing/2014/main" id="{2CF8DF77-4DF7-FA40-BE31-6A028DFBF2E0}"/>
              </a:ext>
            </a:extLst>
          </p:cNvPr>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8684481" y="1011825"/>
            <a:ext cx="3251200" cy="3251200"/>
          </a:xfrm>
          <a:prstGeom prst="rect">
            <a:avLst/>
          </a:prstGeom>
        </p:spPr>
      </p:pic>
      <p:sp>
        <p:nvSpPr>
          <p:cNvPr id="3" name="Marcador de Posição do Texto 2">
            <a:extLst>
              <a:ext uri="{FF2B5EF4-FFF2-40B4-BE49-F238E27FC236}">
                <a16:creationId xmlns:a16="http://schemas.microsoft.com/office/drawing/2014/main" id="{E7D82E6A-DA77-5C4F-A196-C36FE86DCB02}"/>
              </a:ext>
            </a:extLst>
          </p:cNvPr>
          <p:cNvSpPr>
            <a:spLocks noGrp="1"/>
          </p:cNvSpPr>
          <p:nvPr>
            <p:ph type="body" sz="quarter" idx="13"/>
          </p:nvPr>
        </p:nvSpPr>
        <p:spPr/>
        <p:txBody>
          <a:bodyPr>
            <a:normAutofit/>
          </a:bodyPr>
          <a:lstStyle/>
          <a:p>
            <a:r>
              <a:rPr lang="en-GB" b="1" dirty="0"/>
              <a:t>Recovery</a:t>
            </a:r>
          </a:p>
        </p:txBody>
      </p:sp>
      <p:sp>
        <p:nvSpPr>
          <p:cNvPr id="6" name="Marcador de Posição do Número do Diapositivo 5">
            <a:extLst>
              <a:ext uri="{FF2B5EF4-FFF2-40B4-BE49-F238E27FC236}">
                <a16:creationId xmlns:a16="http://schemas.microsoft.com/office/drawing/2014/main" id="{D708FD58-DBCD-9A43-95A7-8F213F51AC82}"/>
              </a:ext>
            </a:extLst>
          </p:cNvPr>
          <p:cNvSpPr>
            <a:spLocks noGrp="1"/>
          </p:cNvSpPr>
          <p:nvPr>
            <p:ph type="sldNum" sz="quarter" idx="16"/>
          </p:nvPr>
        </p:nvSpPr>
        <p:spPr/>
        <p:txBody>
          <a:bodyPr/>
          <a:lstStyle/>
          <a:p>
            <a:fld id="{A74CE0EA-F3B5-4684-BA10-C594598FDB9C}" type="slidenum">
              <a:rPr lang="en-GB" noProof="0" smtClean="0"/>
              <a:pPr/>
              <a:t>7</a:t>
            </a:fld>
            <a:endParaRPr lang="en-GB" noProof="0" dirty="0"/>
          </a:p>
        </p:txBody>
      </p:sp>
      <p:sp>
        <p:nvSpPr>
          <p:cNvPr id="8" name="Título 7">
            <a:extLst>
              <a:ext uri="{FF2B5EF4-FFF2-40B4-BE49-F238E27FC236}">
                <a16:creationId xmlns:a16="http://schemas.microsoft.com/office/drawing/2014/main" id="{EC03B4E9-3780-A34A-9F27-2E5D46B6951C}"/>
              </a:ext>
            </a:extLst>
          </p:cNvPr>
          <p:cNvSpPr>
            <a:spLocks noGrp="1"/>
          </p:cNvSpPr>
          <p:nvPr>
            <p:ph type="title"/>
          </p:nvPr>
        </p:nvSpPr>
        <p:spPr/>
        <p:txBody>
          <a:bodyPr/>
          <a:lstStyle/>
          <a:p>
            <a:r>
              <a:rPr lang="en-GB" b="1" dirty="0">
                <a:solidFill>
                  <a:schemeClr val="accent1">
                    <a:lumMod val="75000"/>
                  </a:schemeClr>
                </a:solidFill>
              </a:rPr>
              <a:t>You need a plan that considers all phases</a:t>
            </a:r>
          </a:p>
        </p:txBody>
      </p:sp>
      <p:sp>
        <p:nvSpPr>
          <p:cNvPr id="9" name="Marcador de Posição do Rodapé 4">
            <a:extLst>
              <a:ext uri="{FF2B5EF4-FFF2-40B4-BE49-F238E27FC236}">
                <a16:creationId xmlns:a16="http://schemas.microsoft.com/office/drawing/2014/main" id="{1C4CCEF2-93D4-384F-A571-E964D3237477}"/>
              </a:ext>
            </a:extLst>
          </p:cNvPr>
          <p:cNvSpPr txBox="1">
            <a:spLocks/>
          </p:cNvSpPr>
          <p:nvPr/>
        </p:nvSpPr>
        <p:spPr>
          <a:xfrm>
            <a:off x="181709" y="6580588"/>
            <a:ext cx="2264608" cy="180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latin typeface="Roboto" panose="02000000000000000000" pitchFamily="2" charset="0"/>
            </a:endParaRPr>
          </a:p>
        </p:txBody>
      </p:sp>
      <p:sp>
        <p:nvSpPr>
          <p:cNvPr id="2" name="CaixaDeTexto 1">
            <a:extLst>
              <a:ext uri="{FF2B5EF4-FFF2-40B4-BE49-F238E27FC236}">
                <a16:creationId xmlns:a16="http://schemas.microsoft.com/office/drawing/2014/main" id="{FD51273B-D785-8B42-89D6-7F3FA9115B4F}"/>
              </a:ext>
            </a:extLst>
          </p:cNvPr>
          <p:cNvSpPr txBox="1"/>
          <p:nvPr/>
        </p:nvSpPr>
        <p:spPr>
          <a:xfrm>
            <a:off x="392316" y="1766811"/>
            <a:ext cx="8247683" cy="1304203"/>
          </a:xfrm>
          <a:prstGeom prst="rect">
            <a:avLst/>
          </a:prstGeom>
          <a:noFill/>
        </p:spPr>
        <p:txBody>
          <a:bodyPr wrap="square" rtlCol="0">
            <a:spAutoFit/>
          </a:bodyPr>
          <a:lstStyle/>
          <a:p>
            <a:pPr algn="r" rtl="1">
              <a:lnSpc>
                <a:spcPct val="150000"/>
              </a:lnSpc>
            </a:pPr>
            <a:r>
              <a:rPr lang="fa-IR" dirty="0">
                <a:cs typeface="B Nazanin" panose="00000400000000000000" pitchFamily="2" charset="-78"/>
              </a:rPr>
              <a:t>«در این مرحله، همه یا بیشتر بیماران حادثه پر تلفات</a:t>
            </a:r>
            <a:r>
              <a:rPr lang="en-US" dirty="0">
                <a:cs typeface="B Nazanin" panose="00000400000000000000" pitchFamily="2" charset="-78"/>
              </a:rPr>
              <a:t> MCI </a:t>
            </a:r>
            <a:r>
              <a:rPr lang="fa-IR" dirty="0">
                <a:cs typeface="B Nazanin" panose="00000400000000000000" pitchFamily="2" charset="-78"/>
              </a:rPr>
              <a:t>از واحد اورژانس</a:t>
            </a:r>
            <a:r>
              <a:rPr lang="en-US" dirty="0">
                <a:cs typeface="B Nazanin" panose="00000400000000000000" pitchFamily="2" charset="-78"/>
              </a:rPr>
              <a:t> EU </a:t>
            </a:r>
            <a:r>
              <a:rPr lang="fa-IR" dirty="0">
                <a:cs typeface="B Nazanin" panose="00000400000000000000" pitchFamily="2" charset="-78"/>
              </a:rPr>
              <a:t>ترخیص یا منتقل شده‌اند. در این فاز باید داروها و اقلام مصرفی </a:t>
            </a:r>
            <a:r>
              <a:rPr lang="fa-IR" b="1" dirty="0">
                <a:cs typeface="B Nazanin" panose="00000400000000000000" pitchFamily="2" charset="-78"/>
              </a:rPr>
              <a:t>جایگزین و تکمیل</a:t>
            </a:r>
            <a:r>
              <a:rPr lang="fa-IR" dirty="0">
                <a:cs typeface="B Nazanin" panose="00000400000000000000" pitchFamily="2" charset="-78"/>
              </a:rPr>
              <a:t> شوند، تجهیزات آسیب‌دیده </a:t>
            </a:r>
            <a:r>
              <a:rPr lang="fa-IR" b="1" dirty="0">
                <a:cs typeface="B Nazanin" panose="00000400000000000000" pitchFamily="2" charset="-78"/>
              </a:rPr>
              <a:t>تعویض</a:t>
            </a:r>
            <a:r>
              <a:rPr lang="fa-IR" dirty="0">
                <a:cs typeface="B Nazanin" panose="00000400000000000000" pitchFamily="2" charset="-78"/>
              </a:rPr>
              <a:t> گردد، جلسه </a:t>
            </a:r>
            <a:r>
              <a:rPr lang="fa-IR" b="1" dirty="0">
                <a:cs typeface="B Nazanin" panose="00000400000000000000" pitchFamily="2" charset="-78"/>
              </a:rPr>
              <a:t>بازخورد و جمع‌بندی </a:t>
            </a:r>
            <a:r>
              <a:rPr lang="en-US" b="1" dirty="0">
                <a:cs typeface="B Nazanin" panose="00000400000000000000" pitchFamily="2" charset="-78"/>
              </a:rPr>
              <a:t>Debriefing</a:t>
            </a:r>
            <a:r>
              <a:rPr lang="en-US" dirty="0">
                <a:cs typeface="B Nazanin" panose="00000400000000000000" pitchFamily="2" charset="-78"/>
              </a:rPr>
              <a:t> </a:t>
            </a:r>
            <a:r>
              <a:rPr lang="fa-IR" dirty="0">
                <a:cs typeface="B Nazanin" panose="00000400000000000000" pitchFamily="2" charset="-78"/>
              </a:rPr>
              <a:t> برای کارکنان برگزار شود، و </a:t>
            </a:r>
            <a:r>
              <a:rPr lang="en-US" dirty="0">
                <a:cs typeface="B Nazanin" panose="00000400000000000000" pitchFamily="2" charset="-78"/>
              </a:rPr>
              <a:t>EU </a:t>
            </a:r>
            <a:r>
              <a:rPr lang="fa-IR" dirty="0">
                <a:cs typeface="B Nazanin" panose="00000400000000000000" pitchFamily="2" charset="-78"/>
              </a:rPr>
              <a:t> دوباره به وضعیت </a:t>
            </a:r>
            <a:r>
              <a:rPr lang="fa-IR" b="1" dirty="0">
                <a:cs typeface="B Nazanin" panose="00000400000000000000" pitchFamily="2" charset="-78"/>
              </a:rPr>
              <a:t>آمادگی پایه</a:t>
            </a:r>
            <a:r>
              <a:rPr lang="fa-IR" dirty="0">
                <a:cs typeface="B Nazanin" panose="00000400000000000000" pitchFamily="2" charset="-78"/>
              </a:rPr>
              <a:t> بازگردد.»</a:t>
            </a:r>
            <a:endParaRPr lang="pt-PT" dirty="0">
              <a:latin typeface="Roboto" panose="02000000000000000000" pitchFamily="2" charset="0"/>
              <a:cs typeface="B Nazanin" panose="00000400000000000000" pitchFamily="2" charset="-78"/>
            </a:endParaRPr>
          </a:p>
        </p:txBody>
      </p:sp>
      <p:graphicFrame>
        <p:nvGraphicFramePr>
          <p:cNvPr id="10" name="Diagrama 9">
            <a:extLst>
              <a:ext uri="{FF2B5EF4-FFF2-40B4-BE49-F238E27FC236}">
                <a16:creationId xmlns:a16="http://schemas.microsoft.com/office/drawing/2014/main" id="{3D1619B0-2D9E-B844-977D-DF90738B3782}"/>
              </a:ext>
            </a:extLst>
          </p:cNvPr>
          <p:cNvGraphicFramePr/>
          <p:nvPr>
            <p:extLst>
              <p:ext uri="{D42A27DB-BD31-4B8C-83A1-F6EECF244321}">
                <p14:modId xmlns:p14="http://schemas.microsoft.com/office/powerpoint/2010/main" val="3681064813"/>
              </p:ext>
            </p:extLst>
          </p:nvPr>
        </p:nvGraphicFramePr>
        <p:xfrm>
          <a:off x="452156" y="4263025"/>
          <a:ext cx="10295175" cy="24524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Imagem 10">
            <a:extLst>
              <a:ext uri="{FF2B5EF4-FFF2-40B4-BE49-F238E27FC236}">
                <a16:creationId xmlns:a16="http://schemas.microsoft.com/office/drawing/2014/main" id="{8FC5D23E-A7D3-DB2B-3ED5-0A0C302385C2}"/>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96259" y="4263025"/>
            <a:ext cx="928568" cy="736958"/>
          </a:xfrm>
          <a:prstGeom prst="rect">
            <a:avLst/>
          </a:prstGeom>
        </p:spPr>
      </p:pic>
    </p:spTree>
    <p:extLst>
      <p:ext uri="{BB962C8B-B14F-4D97-AF65-F5344CB8AC3E}">
        <p14:creationId xmlns:p14="http://schemas.microsoft.com/office/powerpoint/2010/main" val="16955769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a:extLst>
              <a:ext uri="{FF2B5EF4-FFF2-40B4-BE49-F238E27FC236}">
                <a16:creationId xmlns:a16="http://schemas.microsoft.com/office/drawing/2014/main" id="{2CF8DF77-4DF7-FA40-BE31-6A028DFBF2E0}"/>
              </a:ext>
            </a:extLst>
          </p:cNvPr>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8684481" y="1011825"/>
            <a:ext cx="3251200" cy="3251200"/>
          </a:xfrm>
          <a:prstGeom prst="rect">
            <a:avLst/>
          </a:prstGeom>
        </p:spPr>
      </p:pic>
      <p:sp>
        <p:nvSpPr>
          <p:cNvPr id="3" name="Marcador de Posição do Texto 2">
            <a:extLst>
              <a:ext uri="{FF2B5EF4-FFF2-40B4-BE49-F238E27FC236}">
                <a16:creationId xmlns:a16="http://schemas.microsoft.com/office/drawing/2014/main" id="{E7D82E6A-DA77-5C4F-A196-C36FE86DCB02}"/>
              </a:ext>
            </a:extLst>
          </p:cNvPr>
          <p:cNvSpPr>
            <a:spLocks noGrp="1"/>
          </p:cNvSpPr>
          <p:nvPr>
            <p:ph type="body" sz="quarter" idx="13"/>
          </p:nvPr>
        </p:nvSpPr>
        <p:spPr/>
        <p:txBody>
          <a:bodyPr>
            <a:normAutofit/>
          </a:bodyPr>
          <a:lstStyle/>
          <a:p>
            <a:r>
              <a:rPr lang="en-GB" b="1" dirty="0"/>
              <a:t>When to move from phase to phase ? What you need to consider…</a:t>
            </a:r>
          </a:p>
        </p:txBody>
      </p:sp>
      <p:sp>
        <p:nvSpPr>
          <p:cNvPr id="6" name="Marcador de Posição do Número do Diapositivo 5">
            <a:extLst>
              <a:ext uri="{FF2B5EF4-FFF2-40B4-BE49-F238E27FC236}">
                <a16:creationId xmlns:a16="http://schemas.microsoft.com/office/drawing/2014/main" id="{D708FD58-DBCD-9A43-95A7-8F213F51AC82}"/>
              </a:ext>
            </a:extLst>
          </p:cNvPr>
          <p:cNvSpPr>
            <a:spLocks noGrp="1"/>
          </p:cNvSpPr>
          <p:nvPr>
            <p:ph type="sldNum" sz="quarter" idx="16"/>
          </p:nvPr>
        </p:nvSpPr>
        <p:spPr/>
        <p:txBody>
          <a:bodyPr/>
          <a:lstStyle/>
          <a:p>
            <a:fld id="{A74CE0EA-F3B5-4684-BA10-C594598FDB9C}" type="slidenum">
              <a:rPr lang="en-GB" noProof="0" smtClean="0"/>
              <a:pPr/>
              <a:t>8</a:t>
            </a:fld>
            <a:endParaRPr lang="en-GB" noProof="0" dirty="0"/>
          </a:p>
        </p:txBody>
      </p:sp>
      <p:sp>
        <p:nvSpPr>
          <p:cNvPr id="9" name="Marcador de Posição do Rodapé 4">
            <a:extLst>
              <a:ext uri="{FF2B5EF4-FFF2-40B4-BE49-F238E27FC236}">
                <a16:creationId xmlns:a16="http://schemas.microsoft.com/office/drawing/2014/main" id="{1C4CCEF2-93D4-384F-A571-E964D3237477}"/>
              </a:ext>
            </a:extLst>
          </p:cNvPr>
          <p:cNvSpPr txBox="1">
            <a:spLocks/>
          </p:cNvSpPr>
          <p:nvPr/>
        </p:nvSpPr>
        <p:spPr>
          <a:xfrm>
            <a:off x="181709" y="6580588"/>
            <a:ext cx="2264608" cy="180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latin typeface="Roboto" panose="02000000000000000000" pitchFamily="2" charset="0"/>
            </a:endParaRPr>
          </a:p>
        </p:txBody>
      </p:sp>
      <p:graphicFrame>
        <p:nvGraphicFramePr>
          <p:cNvPr id="10" name="Diagrama 9">
            <a:extLst>
              <a:ext uri="{FF2B5EF4-FFF2-40B4-BE49-F238E27FC236}">
                <a16:creationId xmlns:a16="http://schemas.microsoft.com/office/drawing/2014/main" id="{3D1619B0-2D9E-B844-977D-DF90738B3782}"/>
              </a:ext>
            </a:extLst>
          </p:cNvPr>
          <p:cNvGraphicFramePr/>
          <p:nvPr>
            <p:extLst>
              <p:ext uri="{D42A27DB-BD31-4B8C-83A1-F6EECF244321}">
                <p14:modId xmlns:p14="http://schemas.microsoft.com/office/powerpoint/2010/main" val="1211225294"/>
              </p:ext>
            </p:extLst>
          </p:nvPr>
        </p:nvGraphicFramePr>
        <p:xfrm>
          <a:off x="452156" y="4263025"/>
          <a:ext cx="10295175" cy="24524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Balão com Seta para Baixo 3">
            <a:extLst>
              <a:ext uri="{FF2B5EF4-FFF2-40B4-BE49-F238E27FC236}">
                <a16:creationId xmlns:a16="http://schemas.microsoft.com/office/drawing/2014/main" id="{E72EA8D1-2D7A-E34C-A9D9-01466DDB77AB}"/>
              </a:ext>
            </a:extLst>
          </p:cNvPr>
          <p:cNvSpPr/>
          <p:nvPr/>
        </p:nvSpPr>
        <p:spPr>
          <a:xfrm>
            <a:off x="1303014" y="2913016"/>
            <a:ext cx="1980000" cy="2061476"/>
          </a:xfrm>
          <a:prstGeom prst="downArrowCallout">
            <a:avLst>
              <a:gd name="adj1" fmla="val 25000"/>
              <a:gd name="adj2" fmla="val 25000"/>
              <a:gd name="adj3" fmla="val 25000"/>
              <a:gd name="adj4" fmla="val 72967"/>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1600" dirty="0">
                <a:solidFill>
                  <a:schemeClr val="tx1"/>
                </a:solidFill>
                <a:latin typeface="Roboto" panose="02000000000000000000" pitchFamily="2" charset="0"/>
              </a:rPr>
              <a:t>What kind of information would prompt the decision to establish Heightened Readiness ?</a:t>
            </a:r>
          </a:p>
        </p:txBody>
      </p:sp>
      <p:sp>
        <p:nvSpPr>
          <p:cNvPr id="11" name="Balão com Seta para Baixo 10">
            <a:extLst>
              <a:ext uri="{FF2B5EF4-FFF2-40B4-BE49-F238E27FC236}">
                <a16:creationId xmlns:a16="http://schemas.microsoft.com/office/drawing/2014/main" id="{D3ED06CD-4733-844F-87C2-35E255339F9F}"/>
              </a:ext>
            </a:extLst>
          </p:cNvPr>
          <p:cNvSpPr/>
          <p:nvPr/>
        </p:nvSpPr>
        <p:spPr>
          <a:xfrm>
            <a:off x="3533423" y="2913016"/>
            <a:ext cx="1980000" cy="2061476"/>
          </a:xfrm>
          <a:prstGeom prst="downArrowCallout">
            <a:avLst>
              <a:gd name="adj1" fmla="val 25000"/>
              <a:gd name="adj2" fmla="val 25000"/>
              <a:gd name="adj3" fmla="val 25000"/>
              <a:gd name="adj4" fmla="val 72434"/>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1600" dirty="0">
                <a:solidFill>
                  <a:schemeClr val="tx1"/>
                </a:solidFill>
                <a:latin typeface="Roboto" panose="02000000000000000000" pitchFamily="2" charset="0"/>
              </a:rPr>
              <a:t>What kind of information would prompt the decision to activate the full plan ?</a:t>
            </a:r>
          </a:p>
        </p:txBody>
      </p:sp>
      <p:sp>
        <p:nvSpPr>
          <p:cNvPr id="13" name="Balão com Seta para Baixo 12">
            <a:extLst>
              <a:ext uri="{FF2B5EF4-FFF2-40B4-BE49-F238E27FC236}">
                <a16:creationId xmlns:a16="http://schemas.microsoft.com/office/drawing/2014/main" id="{0C8F69C2-8AC3-2A40-839B-063660324E6B}"/>
              </a:ext>
            </a:extLst>
          </p:cNvPr>
          <p:cNvSpPr/>
          <p:nvPr/>
        </p:nvSpPr>
        <p:spPr>
          <a:xfrm>
            <a:off x="5763832" y="2913016"/>
            <a:ext cx="1980000" cy="2061476"/>
          </a:xfrm>
          <a:prstGeom prst="downArrowCallout">
            <a:avLst>
              <a:gd name="adj1" fmla="val 25000"/>
              <a:gd name="adj2" fmla="val 25000"/>
              <a:gd name="adj3" fmla="val 25000"/>
              <a:gd name="adj4" fmla="val 72434"/>
            </a:avLst>
          </a:prstGeom>
          <a:noFill/>
          <a:ln w="28575">
            <a:solidFill>
              <a:srgbClr val="EE492C"/>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1600" dirty="0">
                <a:solidFill>
                  <a:schemeClr val="tx1"/>
                </a:solidFill>
                <a:latin typeface="Roboto" panose="02000000000000000000" pitchFamily="2" charset="0"/>
              </a:rPr>
              <a:t>What kind of information would prompt the decision to De-Escalate ?</a:t>
            </a:r>
          </a:p>
        </p:txBody>
      </p:sp>
      <p:sp>
        <p:nvSpPr>
          <p:cNvPr id="14" name="Balão com Seta para Baixo 13">
            <a:extLst>
              <a:ext uri="{FF2B5EF4-FFF2-40B4-BE49-F238E27FC236}">
                <a16:creationId xmlns:a16="http://schemas.microsoft.com/office/drawing/2014/main" id="{C061F7DF-D264-5743-8684-A280416F799F}"/>
              </a:ext>
            </a:extLst>
          </p:cNvPr>
          <p:cNvSpPr/>
          <p:nvPr/>
        </p:nvSpPr>
        <p:spPr>
          <a:xfrm>
            <a:off x="7990437" y="2913016"/>
            <a:ext cx="1980000" cy="2061476"/>
          </a:xfrm>
          <a:prstGeom prst="downArrowCallout">
            <a:avLst>
              <a:gd name="adj1" fmla="val 25000"/>
              <a:gd name="adj2" fmla="val 25000"/>
              <a:gd name="adj3" fmla="val 25000"/>
              <a:gd name="adj4" fmla="val 71901"/>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1600" dirty="0">
                <a:solidFill>
                  <a:schemeClr val="tx1"/>
                </a:solidFill>
                <a:latin typeface="Roboto" panose="02000000000000000000" pitchFamily="2" charset="0"/>
              </a:rPr>
              <a:t>What kind of information would prompt the decision to enter Recovery phase ?</a:t>
            </a:r>
          </a:p>
        </p:txBody>
      </p:sp>
      <p:sp>
        <p:nvSpPr>
          <p:cNvPr id="15" name="Título 14">
            <a:extLst>
              <a:ext uri="{FF2B5EF4-FFF2-40B4-BE49-F238E27FC236}">
                <a16:creationId xmlns:a16="http://schemas.microsoft.com/office/drawing/2014/main" id="{BEB4FC86-2FD5-0E4D-BF39-5061F4FFFAD7}"/>
              </a:ext>
            </a:extLst>
          </p:cNvPr>
          <p:cNvSpPr>
            <a:spLocks noGrp="1"/>
          </p:cNvSpPr>
          <p:nvPr>
            <p:ph type="title"/>
          </p:nvPr>
        </p:nvSpPr>
        <p:spPr/>
        <p:txBody>
          <a:bodyPr/>
          <a:lstStyle/>
          <a:p>
            <a:r>
              <a:rPr lang="en-GB" b="1" dirty="0">
                <a:solidFill>
                  <a:schemeClr val="accent1">
                    <a:lumMod val="75000"/>
                  </a:schemeClr>
                </a:solidFill>
              </a:rPr>
              <a:t>Thresholds</a:t>
            </a:r>
          </a:p>
        </p:txBody>
      </p:sp>
      <p:sp>
        <p:nvSpPr>
          <p:cNvPr id="17" name="CaixaDeTexto 16">
            <a:extLst>
              <a:ext uri="{FF2B5EF4-FFF2-40B4-BE49-F238E27FC236}">
                <a16:creationId xmlns:a16="http://schemas.microsoft.com/office/drawing/2014/main" id="{061E26D3-AA03-B641-A33C-217E81C14539}"/>
              </a:ext>
            </a:extLst>
          </p:cNvPr>
          <p:cNvSpPr txBox="1"/>
          <p:nvPr/>
        </p:nvSpPr>
        <p:spPr>
          <a:xfrm>
            <a:off x="452156" y="1480631"/>
            <a:ext cx="6891831" cy="1114344"/>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GB" dirty="0">
                <a:latin typeface="Roboto" panose="02000000000000000000" pitchFamily="2" charset="0"/>
              </a:rPr>
              <a:t>Define acceptable sources of information</a:t>
            </a:r>
          </a:p>
          <a:p>
            <a:pPr marL="285750" indent="-285750">
              <a:lnSpc>
                <a:spcPct val="200000"/>
              </a:lnSpc>
              <a:buFont typeface="Arial" panose="020B0604020202020204" pitchFamily="34" charset="0"/>
              <a:buChar char="•"/>
            </a:pPr>
            <a:r>
              <a:rPr lang="en-GB" dirty="0">
                <a:latin typeface="Roboto" panose="02000000000000000000" pitchFamily="2" charset="0"/>
              </a:rPr>
              <a:t>Delegated responsibilities (who can activate ?)  </a:t>
            </a:r>
          </a:p>
        </p:txBody>
      </p:sp>
    </p:spTree>
    <p:extLst>
      <p:ext uri="{BB962C8B-B14F-4D97-AF65-F5344CB8AC3E}">
        <p14:creationId xmlns:p14="http://schemas.microsoft.com/office/powerpoint/2010/main" val="1750872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dissolv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o Texto 2">
            <a:extLst>
              <a:ext uri="{FF2B5EF4-FFF2-40B4-BE49-F238E27FC236}">
                <a16:creationId xmlns:a16="http://schemas.microsoft.com/office/drawing/2014/main" id="{E7D82E6A-DA77-5C4F-A196-C36FE86DCB02}"/>
              </a:ext>
            </a:extLst>
          </p:cNvPr>
          <p:cNvSpPr>
            <a:spLocks noGrp="1"/>
          </p:cNvSpPr>
          <p:nvPr>
            <p:ph type="body" sz="quarter" idx="13"/>
          </p:nvPr>
        </p:nvSpPr>
        <p:spPr/>
        <p:txBody>
          <a:bodyPr>
            <a:normAutofit/>
          </a:bodyPr>
          <a:lstStyle/>
          <a:p>
            <a:r>
              <a:rPr lang="en-GB" b="1" dirty="0">
                <a:latin typeface="Roboto" panose="02000000000000000000" pitchFamily="2" charset="0"/>
                <a:ea typeface="Roboto" panose="02000000000000000000" pitchFamily="2" charset="0"/>
              </a:rPr>
              <a:t>The Incident Command Team !</a:t>
            </a:r>
          </a:p>
        </p:txBody>
      </p:sp>
      <p:sp>
        <p:nvSpPr>
          <p:cNvPr id="6" name="Marcador de Posição do Número do Diapositivo 5">
            <a:extLst>
              <a:ext uri="{FF2B5EF4-FFF2-40B4-BE49-F238E27FC236}">
                <a16:creationId xmlns:a16="http://schemas.microsoft.com/office/drawing/2014/main" id="{D708FD58-DBCD-9A43-95A7-8F213F51AC82}"/>
              </a:ext>
            </a:extLst>
          </p:cNvPr>
          <p:cNvSpPr>
            <a:spLocks noGrp="1"/>
          </p:cNvSpPr>
          <p:nvPr>
            <p:ph type="sldNum" sz="quarter" idx="16"/>
          </p:nvPr>
        </p:nvSpPr>
        <p:spPr/>
        <p:txBody>
          <a:bodyPr/>
          <a:lstStyle/>
          <a:p>
            <a:fld id="{A74CE0EA-F3B5-4684-BA10-C594598FDB9C}" type="slidenum">
              <a:rPr lang="en-GB" noProof="0" smtClean="0"/>
              <a:pPr/>
              <a:t>9</a:t>
            </a:fld>
            <a:endParaRPr lang="en-GB" noProof="0"/>
          </a:p>
        </p:txBody>
      </p:sp>
      <p:sp>
        <p:nvSpPr>
          <p:cNvPr id="8" name="Título 7">
            <a:extLst>
              <a:ext uri="{FF2B5EF4-FFF2-40B4-BE49-F238E27FC236}">
                <a16:creationId xmlns:a16="http://schemas.microsoft.com/office/drawing/2014/main" id="{EC03B4E9-3780-A34A-9F27-2E5D46B6951C}"/>
              </a:ext>
            </a:extLst>
          </p:cNvPr>
          <p:cNvSpPr>
            <a:spLocks noGrp="1"/>
          </p:cNvSpPr>
          <p:nvPr>
            <p:ph type="title"/>
          </p:nvPr>
        </p:nvSpPr>
        <p:spPr/>
        <p:txBody>
          <a:bodyPr/>
          <a:lstStyle/>
          <a:p>
            <a:r>
              <a:rPr lang="en-GB" dirty="0">
                <a:solidFill>
                  <a:schemeClr val="accent1">
                    <a:lumMod val="75000"/>
                  </a:schemeClr>
                </a:solidFill>
                <a:latin typeface="Roboto" panose="02000000000000000000" pitchFamily="2" charset="0"/>
                <a:ea typeface="Roboto" panose="02000000000000000000" pitchFamily="2" charset="0"/>
              </a:rPr>
              <a:t>Staff Roles</a:t>
            </a:r>
          </a:p>
        </p:txBody>
      </p:sp>
      <p:sp>
        <p:nvSpPr>
          <p:cNvPr id="9" name="Marcador de Posição do Rodapé 4">
            <a:extLst>
              <a:ext uri="{FF2B5EF4-FFF2-40B4-BE49-F238E27FC236}">
                <a16:creationId xmlns:a16="http://schemas.microsoft.com/office/drawing/2014/main" id="{1C4CCEF2-93D4-384F-A571-E964D3237477}"/>
              </a:ext>
            </a:extLst>
          </p:cNvPr>
          <p:cNvSpPr txBox="1">
            <a:spLocks/>
          </p:cNvSpPr>
          <p:nvPr/>
        </p:nvSpPr>
        <p:spPr>
          <a:xfrm>
            <a:off x="181709" y="6580588"/>
            <a:ext cx="2264608" cy="180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pic>
        <p:nvPicPr>
          <p:cNvPr id="20" name="Imagem 19">
            <a:extLst>
              <a:ext uri="{FF2B5EF4-FFF2-40B4-BE49-F238E27FC236}">
                <a16:creationId xmlns:a16="http://schemas.microsoft.com/office/drawing/2014/main" id="{BCA0E978-1C08-2A4B-9140-8E8B0D29C5C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684481" y="1011825"/>
            <a:ext cx="3251200" cy="3251200"/>
          </a:xfrm>
          <a:prstGeom prst="rect">
            <a:avLst/>
          </a:prstGeom>
        </p:spPr>
      </p:pic>
      <p:grpSp>
        <p:nvGrpSpPr>
          <p:cNvPr id="13" name="Agrupar 12">
            <a:extLst>
              <a:ext uri="{FF2B5EF4-FFF2-40B4-BE49-F238E27FC236}">
                <a16:creationId xmlns:a16="http://schemas.microsoft.com/office/drawing/2014/main" id="{63586753-F1FD-A94C-8566-5E6A1BC446B3}"/>
              </a:ext>
            </a:extLst>
          </p:cNvPr>
          <p:cNvGrpSpPr/>
          <p:nvPr/>
        </p:nvGrpSpPr>
        <p:grpSpPr>
          <a:xfrm>
            <a:off x="1269017" y="2089152"/>
            <a:ext cx="6272803" cy="2681347"/>
            <a:chOff x="1269017" y="2089152"/>
            <a:chExt cx="6272803" cy="2681347"/>
          </a:xfrm>
        </p:grpSpPr>
        <p:pic>
          <p:nvPicPr>
            <p:cNvPr id="14" name="Imagem 13">
              <a:extLst>
                <a:ext uri="{FF2B5EF4-FFF2-40B4-BE49-F238E27FC236}">
                  <a16:creationId xmlns:a16="http://schemas.microsoft.com/office/drawing/2014/main" id="{5E8B07B4-7C1B-CB46-BC03-F0C960547D0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30677" y="3485004"/>
              <a:ext cx="885001" cy="885001"/>
            </a:xfrm>
            <a:prstGeom prst="rect">
              <a:avLst/>
            </a:prstGeom>
          </p:spPr>
        </p:pic>
        <p:pic>
          <p:nvPicPr>
            <p:cNvPr id="15" name="Imagem 14">
              <a:extLst>
                <a:ext uri="{FF2B5EF4-FFF2-40B4-BE49-F238E27FC236}">
                  <a16:creationId xmlns:a16="http://schemas.microsoft.com/office/drawing/2014/main" id="{E5E7230E-DDFF-E949-A9A3-79028D7D600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15966" y="2112857"/>
              <a:ext cx="885001" cy="885001"/>
            </a:xfrm>
            <a:prstGeom prst="rect">
              <a:avLst/>
            </a:prstGeom>
          </p:spPr>
        </p:pic>
        <p:pic>
          <p:nvPicPr>
            <p:cNvPr id="16" name="Imagem 15">
              <a:extLst>
                <a:ext uri="{FF2B5EF4-FFF2-40B4-BE49-F238E27FC236}">
                  <a16:creationId xmlns:a16="http://schemas.microsoft.com/office/drawing/2014/main" id="{CB9BC4BD-DB23-C343-9629-2265A8C4C71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15967" y="3441678"/>
              <a:ext cx="885001" cy="885001"/>
            </a:xfrm>
            <a:prstGeom prst="rect">
              <a:avLst/>
            </a:prstGeom>
          </p:spPr>
        </p:pic>
        <p:pic>
          <p:nvPicPr>
            <p:cNvPr id="17" name="Imagem 16">
              <a:extLst>
                <a:ext uri="{FF2B5EF4-FFF2-40B4-BE49-F238E27FC236}">
                  <a16:creationId xmlns:a16="http://schemas.microsoft.com/office/drawing/2014/main" id="{EAC57520-A56F-E643-9089-3E79CB8C458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301257" y="3482198"/>
              <a:ext cx="885001" cy="885001"/>
            </a:xfrm>
            <a:prstGeom prst="rect">
              <a:avLst/>
            </a:prstGeom>
          </p:spPr>
        </p:pic>
        <p:sp>
          <p:nvSpPr>
            <p:cNvPr id="18" name="Retângulo 17">
              <a:extLst>
                <a:ext uri="{FF2B5EF4-FFF2-40B4-BE49-F238E27FC236}">
                  <a16:creationId xmlns:a16="http://schemas.microsoft.com/office/drawing/2014/main" id="{52679AD1-36A2-5A41-8D66-5623A0007C8B}"/>
                </a:ext>
              </a:extLst>
            </p:cNvPr>
            <p:cNvSpPr/>
            <p:nvPr/>
          </p:nvSpPr>
          <p:spPr>
            <a:xfrm>
              <a:off x="5843919" y="4106278"/>
              <a:ext cx="1697901" cy="664221"/>
            </a:xfrm>
            <a:prstGeom prst="rect">
              <a:avLst/>
            </a:prstGeom>
          </p:spPr>
          <p:txBody>
            <a:bodyPr wrap="none">
              <a:spAutoFit/>
            </a:bodyPr>
            <a:lstStyle/>
            <a:p>
              <a:pPr>
                <a:lnSpc>
                  <a:spcPct val="250000"/>
                </a:lnSpc>
              </a:pPr>
              <a:r>
                <a:rPr lang="en-GB" b="1" dirty="0"/>
                <a:t>Security Lead</a:t>
              </a:r>
            </a:p>
          </p:txBody>
        </p:sp>
        <p:sp>
          <p:nvSpPr>
            <p:cNvPr id="19" name="Retângulo 18">
              <a:extLst>
                <a:ext uri="{FF2B5EF4-FFF2-40B4-BE49-F238E27FC236}">
                  <a16:creationId xmlns:a16="http://schemas.microsoft.com/office/drawing/2014/main" id="{35920BEC-B548-5A41-B424-0AE533603676}"/>
                </a:ext>
              </a:extLst>
            </p:cNvPr>
            <p:cNvSpPr/>
            <p:nvPr/>
          </p:nvSpPr>
          <p:spPr>
            <a:xfrm>
              <a:off x="1269017" y="4106278"/>
              <a:ext cx="1608133" cy="664221"/>
            </a:xfrm>
            <a:prstGeom prst="rect">
              <a:avLst/>
            </a:prstGeom>
          </p:spPr>
          <p:txBody>
            <a:bodyPr wrap="none">
              <a:spAutoFit/>
            </a:bodyPr>
            <a:lstStyle/>
            <a:p>
              <a:pPr>
                <a:lnSpc>
                  <a:spcPct val="250000"/>
                </a:lnSpc>
              </a:pPr>
              <a:r>
                <a:rPr lang="en-GB" b="1" dirty="0"/>
                <a:t>Clinical Lead</a:t>
              </a:r>
            </a:p>
          </p:txBody>
        </p:sp>
        <p:sp>
          <p:nvSpPr>
            <p:cNvPr id="21" name="Retângulo 20">
              <a:extLst>
                <a:ext uri="{FF2B5EF4-FFF2-40B4-BE49-F238E27FC236}">
                  <a16:creationId xmlns:a16="http://schemas.microsoft.com/office/drawing/2014/main" id="{419DD65C-1897-2A4C-97C3-D7A0479DA64C}"/>
                </a:ext>
              </a:extLst>
            </p:cNvPr>
            <p:cNvSpPr/>
            <p:nvPr/>
          </p:nvSpPr>
          <p:spPr>
            <a:xfrm>
              <a:off x="3520569" y="4106278"/>
              <a:ext cx="1838965" cy="664221"/>
            </a:xfrm>
            <a:prstGeom prst="rect">
              <a:avLst/>
            </a:prstGeom>
          </p:spPr>
          <p:txBody>
            <a:bodyPr wrap="none">
              <a:spAutoFit/>
            </a:bodyPr>
            <a:lstStyle/>
            <a:p>
              <a:pPr>
                <a:lnSpc>
                  <a:spcPct val="250000"/>
                </a:lnSpc>
              </a:pPr>
              <a:r>
                <a:rPr lang="en-GB" b="1" dirty="0"/>
                <a:t>Resource Lead</a:t>
              </a:r>
            </a:p>
          </p:txBody>
        </p:sp>
        <p:sp>
          <p:nvSpPr>
            <p:cNvPr id="22" name="Retângulo 21">
              <a:extLst>
                <a:ext uri="{FF2B5EF4-FFF2-40B4-BE49-F238E27FC236}">
                  <a16:creationId xmlns:a16="http://schemas.microsoft.com/office/drawing/2014/main" id="{94BE1119-E61D-874D-8228-69A7BA0CE8CF}"/>
                </a:ext>
              </a:extLst>
            </p:cNvPr>
            <p:cNvSpPr/>
            <p:nvPr/>
          </p:nvSpPr>
          <p:spPr>
            <a:xfrm>
              <a:off x="4944963" y="2089152"/>
              <a:ext cx="2480166" cy="664221"/>
            </a:xfrm>
            <a:prstGeom prst="rect">
              <a:avLst/>
            </a:prstGeom>
          </p:spPr>
          <p:txBody>
            <a:bodyPr wrap="none">
              <a:spAutoFit/>
            </a:bodyPr>
            <a:lstStyle/>
            <a:p>
              <a:pPr>
                <a:lnSpc>
                  <a:spcPct val="250000"/>
                </a:lnSpc>
              </a:pPr>
              <a:r>
                <a:rPr lang="en-GB" b="1" dirty="0"/>
                <a:t>Incident Commander</a:t>
              </a:r>
              <a:endParaRPr lang="en-GB" b="1" dirty="0">
                <a:solidFill>
                  <a:srgbClr val="C00000"/>
                </a:solidFill>
              </a:endParaRPr>
            </a:p>
          </p:txBody>
        </p:sp>
        <p:cxnSp>
          <p:nvCxnSpPr>
            <p:cNvPr id="23" name="Conexão Reta Unidirecional 22">
              <a:extLst>
                <a:ext uri="{FF2B5EF4-FFF2-40B4-BE49-F238E27FC236}">
                  <a16:creationId xmlns:a16="http://schemas.microsoft.com/office/drawing/2014/main" id="{E56C5DF8-D6F0-084B-9F44-DC538057295C}"/>
                </a:ext>
              </a:extLst>
            </p:cNvPr>
            <p:cNvCxnSpPr>
              <a:cxnSpLocks/>
              <a:stCxn id="15" idx="2"/>
              <a:endCxn id="14" idx="0"/>
            </p:cNvCxnSpPr>
            <p:nvPr/>
          </p:nvCxnSpPr>
          <p:spPr>
            <a:xfrm flipH="1">
              <a:off x="2173178" y="2997858"/>
              <a:ext cx="2285289" cy="487146"/>
            </a:xfrm>
            <a:prstGeom prst="straightConnector1">
              <a:avLst/>
            </a:prstGeom>
            <a:ln w="381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Conexão Reta Unidirecional 23">
              <a:extLst>
                <a:ext uri="{FF2B5EF4-FFF2-40B4-BE49-F238E27FC236}">
                  <a16:creationId xmlns:a16="http://schemas.microsoft.com/office/drawing/2014/main" id="{BE4206B1-0670-C844-BA13-4AE6798E5F72}"/>
                </a:ext>
              </a:extLst>
            </p:cNvPr>
            <p:cNvCxnSpPr>
              <a:cxnSpLocks/>
              <a:stCxn id="17" idx="0"/>
              <a:endCxn id="15" idx="2"/>
            </p:cNvCxnSpPr>
            <p:nvPr/>
          </p:nvCxnSpPr>
          <p:spPr>
            <a:xfrm flipH="1" flipV="1">
              <a:off x="4458467" y="2997858"/>
              <a:ext cx="2285291" cy="484340"/>
            </a:xfrm>
            <a:prstGeom prst="straightConnector1">
              <a:avLst/>
            </a:prstGeom>
            <a:ln w="38100">
              <a:solidFill>
                <a:schemeClr val="accent2"/>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Conexão Reta Unidirecional 24">
              <a:extLst>
                <a:ext uri="{FF2B5EF4-FFF2-40B4-BE49-F238E27FC236}">
                  <a16:creationId xmlns:a16="http://schemas.microsoft.com/office/drawing/2014/main" id="{7663FBF8-6798-754B-8E0C-3A66D049B824}"/>
                </a:ext>
              </a:extLst>
            </p:cNvPr>
            <p:cNvCxnSpPr>
              <a:cxnSpLocks/>
              <a:stCxn id="15" idx="2"/>
              <a:endCxn id="16" idx="0"/>
            </p:cNvCxnSpPr>
            <p:nvPr/>
          </p:nvCxnSpPr>
          <p:spPr>
            <a:xfrm>
              <a:off x="4458467" y="2997858"/>
              <a:ext cx="1" cy="443820"/>
            </a:xfrm>
            <a:prstGeom prst="straightConnector1">
              <a:avLst/>
            </a:prstGeom>
            <a:ln w="381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45455811"/>
      </p:ext>
    </p:extLst>
  </p:cSld>
  <p:clrMapOvr>
    <a:masterClrMapping/>
  </p:clrMapOvr>
</p:sld>
</file>

<file path=ppt/theme/theme1.xml><?xml version="1.0" encoding="utf-8"?>
<a:theme xmlns:a="http://schemas.openxmlformats.org/drawingml/2006/main" name="2_Office Theme">
  <a:themeElements>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fontScheme name="WHO Fonts PPT 2016">
      <a:majorFont>
        <a:latin typeface="Ebrim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01897C679C209B49BB6400195E6B9F86" ma:contentTypeVersion="12" ma:contentTypeDescription="Criar um novo documento." ma:contentTypeScope="" ma:versionID="86ebd10ce165b479d6ec8c6b5bbc6cbb">
  <xsd:schema xmlns:xsd="http://www.w3.org/2001/XMLSchema" xmlns:xs="http://www.w3.org/2001/XMLSchema" xmlns:p="http://schemas.microsoft.com/office/2006/metadata/properties" xmlns:ns2="068bfd26-c1d3-4e28-95ec-b238ff2aba07" xmlns:ns3="e2930497-f385-4012-8f08-82a2733b83d3" targetNamespace="http://schemas.microsoft.com/office/2006/metadata/properties" ma:root="true" ma:fieldsID="f15eab20cdaac5acf2acebc50b41f576" ns2:_="" ns3:_="">
    <xsd:import namespace="068bfd26-c1d3-4e28-95ec-b238ff2aba07"/>
    <xsd:import namespace="e2930497-f385-4012-8f08-82a2733b83d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68bfd26-c1d3-4e28-95ec-b238ff2aba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2930497-f385-4012-8f08-82a2733b83d3" elementFormDefault="qualified">
    <xsd:import namespace="http://schemas.microsoft.com/office/2006/documentManagement/types"/>
    <xsd:import namespace="http://schemas.microsoft.com/office/infopath/2007/PartnerControls"/>
    <xsd:element name="SharedWithUsers" ma:index="10" nillable="true" ma:displayName="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talhes de Partilhado Com"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5E76BB6-6454-4790-81D2-90F83D7FE071}">
  <ds:schemaRefs>
    <ds:schemaRef ds:uri="http://schemas.microsoft.com/sharepoint/v3/contenttype/forms"/>
  </ds:schemaRefs>
</ds:datastoreItem>
</file>

<file path=customXml/itemProps2.xml><?xml version="1.0" encoding="utf-8"?>
<ds:datastoreItem xmlns:ds="http://schemas.openxmlformats.org/officeDocument/2006/customXml" ds:itemID="{779495BF-44FA-466B-9AD5-8A2D5433708B}">
  <ds:schemaRefs>
    <ds:schemaRef ds:uri="http://purl.org/dc/elements/1.1/"/>
    <ds:schemaRef ds:uri="http://schemas.openxmlformats.org/package/2006/metadata/core-properties"/>
    <ds:schemaRef ds:uri="http://purl.org/dc/terms/"/>
    <ds:schemaRef ds:uri="http://www.w3.org/XML/1998/namespace"/>
    <ds:schemaRef ds:uri="http://schemas.microsoft.com/office/2006/documentManagement/types"/>
    <ds:schemaRef ds:uri="e2930497-f385-4012-8f08-82a2733b83d3"/>
    <ds:schemaRef ds:uri="http://purl.org/dc/dcmitype/"/>
    <ds:schemaRef ds:uri="http://schemas.microsoft.com/office/infopath/2007/PartnerControls"/>
    <ds:schemaRef ds:uri="068bfd26-c1d3-4e28-95ec-b238ff2aba07"/>
    <ds:schemaRef ds:uri="http://schemas.microsoft.com/office/2006/metadata/properties"/>
  </ds:schemaRefs>
</ds:datastoreItem>
</file>

<file path=customXml/itemProps3.xml><?xml version="1.0" encoding="utf-8"?>
<ds:datastoreItem xmlns:ds="http://schemas.openxmlformats.org/officeDocument/2006/customXml" ds:itemID="{FA12287A-0C58-493E-8DEB-2804FF81EAD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68bfd26-c1d3-4e28-95ec-b238ff2aba07"/>
    <ds:schemaRef ds:uri="e2930497-f385-4012-8f08-82a2733b83d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14154</TotalTime>
  <Words>1209</Words>
  <Application>Microsoft Office PowerPoint</Application>
  <PresentationFormat>Widescreen</PresentationFormat>
  <Paragraphs>185</Paragraphs>
  <Slides>22</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B Nazanin</vt:lpstr>
      <vt:lpstr>Lato Light</vt:lpstr>
      <vt:lpstr>Roboto</vt:lpstr>
      <vt:lpstr>Times New Roman</vt:lpstr>
      <vt:lpstr>2_Office Theme</vt:lpstr>
      <vt:lpstr>PowerPoint Presentation</vt:lpstr>
      <vt:lpstr>You need a plan that considers all phases</vt:lpstr>
      <vt:lpstr>You need a plan that considers all phases</vt:lpstr>
      <vt:lpstr>You need a plan that considers all phases</vt:lpstr>
      <vt:lpstr>You need a plan that considers all phases</vt:lpstr>
      <vt:lpstr>You need a plan that considers all phases</vt:lpstr>
      <vt:lpstr>You need a plan that considers all phases</vt:lpstr>
      <vt:lpstr>Thresholds</vt:lpstr>
      <vt:lpstr>Staff Roles</vt:lpstr>
      <vt:lpstr>Staff Roles</vt:lpstr>
      <vt:lpstr>Staff Roles &amp; Identification</vt:lpstr>
      <vt:lpstr>Surge capacity – Additional Staff &amp; Internal Crowd Control</vt:lpstr>
      <vt:lpstr>Ensure clear communication channels </vt:lpstr>
      <vt:lpstr>Internal communication</vt:lpstr>
      <vt:lpstr>External communications</vt:lpstr>
      <vt:lpstr>Legal Protection of staff</vt:lpstr>
      <vt:lpstr>Medico-legal and forensic considerations</vt:lpstr>
      <vt:lpstr>Plan for crowd control</vt:lpstr>
      <vt:lpstr>Start with external crowd control</vt:lpstr>
      <vt:lpstr>Plan for safety of patients and staff</vt:lpstr>
      <vt:lpstr>Extra supplies – and why do we need them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REDDY, Nayini Sonali</dc:creator>
  <cp:lastModifiedBy>Yones Hoseinzadeh</cp:lastModifiedBy>
  <cp:revision>129</cp:revision>
  <dcterms:created xsi:type="dcterms:W3CDTF">2018-09-12T10:22:54Z</dcterms:created>
  <dcterms:modified xsi:type="dcterms:W3CDTF">2025-11-23T08:42:51Z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0x01010001897C679C209B49BB6400195E6B9F86</vt:lpwstr>
  </property>
</Properties>
</file>